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623" r:id="rId3"/>
    <p:sldId id="626" r:id="rId4"/>
    <p:sldId id="627" r:id="rId5"/>
    <p:sldId id="628" r:id="rId6"/>
    <p:sldId id="629" r:id="rId7"/>
    <p:sldId id="583" r:id="rId8"/>
    <p:sldId id="624" r:id="rId9"/>
    <p:sldId id="630" r:id="rId10"/>
    <p:sldId id="631" r:id="rId11"/>
    <p:sldId id="632" r:id="rId12"/>
  </p:sldIdLst>
  <p:sldSz cx="12192000" cy="6858000"/>
  <p:notesSz cx="6858000" cy="9144000"/>
  <p:embeddedFontLst>
    <p:embeddedFont>
      <p:font typeface="Impact" panose="020B0806030902050204" pitchFamily="34" charset="0"/>
      <p:regular r:id="rId15"/>
    </p:embeddedFont>
    <p:embeddedFont>
      <p:font typeface="微软雅黑" panose="020B0503020204020204" pitchFamily="34" charset="-122"/>
      <p:regular r:id="rId16"/>
      <p:bold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8"/>
    <a:srgbClr val="FFFFFF"/>
    <a:srgbClr val="005DC6"/>
    <a:srgbClr val="F0F4F8"/>
    <a:srgbClr val="00458E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9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128" y="540"/>
      </p:cViewPr>
      <p:guideLst>
        <p:guide orient="horz" pos="220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2024/7/15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2024/7/15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7315" y="45655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90477" y="2017087"/>
            <a:ext cx="10701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</a:rPr>
              <a:t>基于扩散模型的灾后遥感图像生成</a:t>
            </a:r>
          </a:p>
          <a:p>
            <a:pPr algn="ctr"/>
            <a:endParaRPr lang="en-US" altLang="zh-CN" sz="5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汇报人：邱原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汇报日期：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2024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年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7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月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16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日</a:t>
            </a:r>
          </a:p>
        </p:txBody>
      </p: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2542-DA70-D646-FF73-29EB1A14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F84F7B-D4AF-4A83-683A-3DBAB94BABB9}"/>
              </a:ext>
            </a:extLst>
          </p:cNvPr>
          <p:cNvGrpSpPr/>
          <p:nvPr/>
        </p:nvGrpSpPr>
        <p:grpSpPr>
          <a:xfrm>
            <a:off x="0" y="272402"/>
            <a:ext cx="12187555" cy="601993"/>
            <a:chOff x="0" y="427"/>
            <a:chExt cx="19193" cy="739"/>
          </a:xfrm>
        </p:grpSpPr>
        <p:sp>
          <p:nvSpPr>
            <p:cNvPr id="19" name="任意多边形 18">
              <a:extLst>
                <a:ext uri="{FF2B5EF4-FFF2-40B4-BE49-F238E27FC236}">
                  <a16:creationId xmlns:a16="http://schemas.microsoft.com/office/drawing/2014/main" id="{6CDB9348-7D87-E276-0E42-3043579EB117}"/>
                </a:ext>
              </a:extLst>
            </p:cNvPr>
            <p:cNvSpPr/>
            <p:nvPr/>
          </p:nvSpPr>
          <p:spPr>
            <a:xfrm>
              <a:off x="0" y="427"/>
              <a:ext cx="4819" cy="739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>
              <a:extLst>
                <a:ext uri="{FF2B5EF4-FFF2-40B4-BE49-F238E27FC236}">
                  <a16:creationId xmlns:a16="http://schemas.microsoft.com/office/drawing/2014/main" id="{62638CC5-B854-E853-ADC6-1BFABAD5FAD6}"/>
                </a:ext>
              </a:extLst>
            </p:cNvPr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A33983-10C2-E2B9-25CA-518D43B40DD4}"/>
              </a:ext>
            </a:extLst>
          </p:cNvPr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387BF78-2D4B-88A0-5E6A-9E3E743E645F}"/>
                </a:ext>
              </a:extLst>
            </p:cNvPr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>
                <a:extLst>
                  <a:ext uri="{FF2B5EF4-FFF2-40B4-BE49-F238E27FC236}">
                    <a16:creationId xmlns:a16="http://schemas.microsoft.com/office/drawing/2014/main" id="{3E5982B0-F938-0C71-C175-DCEF9CDD6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>
                <a:extLst>
                  <a:ext uri="{FF2B5EF4-FFF2-40B4-BE49-F238E27FC236}">
                    <a16:creationId xmlns:a16="http://schemas.microsoft.com/office/drawing/2014/main" id="{DF0A32AB-5830-00AC-4C9A-D32DB6231D42}"/>
                  </a:ext>
                </a:extLst>
              </p:cNvPr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>
                <a:extLst>
                  <a:ext uri="{FF2B5EF4-FFF2-40B4-BE49-F238E27FC236}">
                    <a16:creationId xmlns:a16="http://schemas.microsoft.com/office/drawing/2014/main" id="{4192919C-C466-4FED-B355-5EA12451FCC6}"/>
                  </a:ext>
                </a:extLst>
              </p:cNvPr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>
                <a:extLst>
                  <a:ext uri="{FF2B5EF4-FFF2-40B4-BE49-F238E27FC236}">
                    <a16:creationId xmlns:a16="http://schemas.microsoft.com/office/drawing/2014/main" id="{98229B1D-7685-A879-1686-00E1F939D76C}"/>
                  </a:ext>
                </a:extLst>
              </p:cNvPr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B751FBE8-48A9-170E-9A53-B6C98AE288E3}"/>
                  </a:ext>
                </a:extLst>
              </p:cNvPr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>
                <a:extLst>
                  <a:ext uri="{FF2B5EF4-FFF2-40B4-BE49-F238E27FC236}">
                    <a16:creationId xmlns:a16="http://schemas.microsoft.com/office/drawing/2014/main" id="{17DB3A91-94A1-9698-6B3B-38C4BD3F15ED}"/>
                  </a:ext>
                </a:extLst>
              </p:cNvPr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8C05D51A-A201-A9D7-1072-CAE6B6DB5540}"/>
                  </a:ext>
                </a:extLst>
              </p:cNvPr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>
                <a:extLst>
                  <a:ext uri="{FF2B5EF4-FFF2-40B4-BE49-F238E27FC236}">
                    <a16:creationId xmlns:a16="http://schemas.microsoft.com/office/drawing/2014/main" id="{B99773B9-CD2E-1E90-6F72-40051F0B6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>
                <a:extLst>
                  <a:ext uri="{FF2B5EF4-FFF2-40B4-BE49-F238E27FC236}">
                    <a16:creationId xmlns:a16="http://schemas.microsoft.com/office/drawing/2014/main" id="{8705BADC-959A-BADB-641B-37CE176A6D29}"/>
                  </a:ext>
                </a:extLst>
              </p:cNvPr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>
                <a:extLst>
                  <a:ext uri="{FF2B5EF4-FFF2-40B4-BE49-F238E27FC236}">
                    <a16:creationId xmlns:a16="http://schemas.microsoft.com/office/drawing/2014/main" id="{0CF41299-14BF-4FAE-3758-64C249BBCB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>
                <a:extLst>
                  <a:ext uri="{FF2B5EF4-FFF2-40B4-BE49-F238E27FC236}">
                    <a16:creationId xmlns:a16="http://schemas.microsoft.com/office/drawing/2014/main" id="{2907FC20-94E8-2877-3A17-F6545EA06E39}"/>
                  </a:ext>
                </a:extLst>
              </p:cNvPr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>
                <a:extLst>
                  <a:ext uri="{FF2B5EF4-FFF2-40B4-BE49-F238E27FC236}">
                    <a16:creationId xmlns:a16="http://schemas.microsoft.com/office/drawing/2014/main" id="{B899C285-AEA6-FD4A-7387-322CAA4688E7}"/>
                  </a:ext>
                </a:extLst>
              </p:cNvPr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>
                <a:extLst>
                  <a:ext uri="{FF2B5EF4-FFF2-40B4-BE49-F238E27FC236}">
                    <a16:creationId xmlns:a16="http://schemas.microsoft.com/office/drawing/2014/main" id="{7D19C31C-65FA-8F2C-1E54-278C709B5DBF}"/>
                  </a:ext>
                </a:extLst>
              </p:cNvPr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>
                <a:extLst>
                  <a:ext uri="{FF2B5EF4-FFF2-40B4-BE49-F238E27FC236}">
                    <a16:creationId xmlns:a16="http://schemas.microsoft.com/office/drawing/2014/main" id="{DAD250BC-1769-819F-8542-870622E706F1}"/>
                  </a:ext>
                </a:extLst>
              </p:cNvPr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>
                <a:extLst>
                  <a:ext uri="{FF2B5EF4-FFF2-40B4-BE49-F238E27FC236}">
                    <a16:creationId xmlns:a16="http://schemas.microsoft.com/office/drawing/2014/main" id="{A6A26F06-BF25-F5C9-E324-2F583DB0DB91}"/>
                  </a:ext>
                </a:extLst>
              </p:cNvPr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>
                <a:extLst>
                  <a:ext uri="{FF2B5EF4-FFF2-40B4-BE49-F238E27FC236}">
                    <a16:creationId xmlns:a16="http://schemas.microsoft.com/office/drawing/2014/main" id="{C4E8CCB2-525E-2FE2-DFBC-13DBBAA2D1A6}"/>
                  </a:ext>
                </a:extLst>
              </p:cNvPr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>
                <a:extLst>
                  <a:ext uri="{FF2B5EF4-FFF2-40B4-BE49-F238E27FC236}">
                    <a16:creationId xmlns:a16="http://schemas.microsoft.com/office/drawing/2014/main" id="{B479BF54-BF42-457B-67C8-8B301AFCA617}"/>
                  </a:ext>
                </a:extLst>
              </p:cNvPr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>
                <a:extLst>
                  <a:ext uri="{FF2B5EF4-FFF2-40B4-BE49-F238E27FC236}">
                    <a16:creationId xmlns:a16="http://schemas.microsoft.com/office/drawing/2014/main" id="{125CA420-E88D-48C4-D606-EB6C41FB276E}"/>
                  </a:ext>
                </a:extLst>
              </p:cNvPr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>
                <a:extLst>
                  <a:ext uri="{FF2B5EF4-FFF2-40B4-BE49-F238E27FC236}">
                    <a16:creationId xmlns:a16="http://schemas.microsoft.com/office/drawing/2014/main" id="{6FCFC8CB-7787-1A6B-B3C2-7190F8B07465}"/>
                  </a:ext>
                </a:extLst>
              </p:cNvPr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>
                <a:extLst>
                  <a:ext uri="{FF2B5EF4-FFF2-40B4-BE49-F238E27FC236}">
                    <a16:creationId xmlns:a16="http://schemas.microsoft.com/office/drawing/2014/main" id="{8B86F2C9-BBF5-7176-EE2C-E09960967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>
                <a:extLst>
                  <a:ext uri="{FF2B5EF4-FFF2-40B4-BE49-F238E27FC236}">
                    <a16:creationId xmlns:a16="http://schemas.microsoft.com/office/drawing/2014/main" id="{54EC611A-2614-EFF4-9B8E-DE565C5D74C8}"/>
                  </a:ext>
                </a:extLst>
              </p:cNvPr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>
                <a:extLst>
                  <a:ext uri="{FF2B5EF4-FFF2-40B4-BE49-F238E27FC236}">
                    <a16:creationId xmlns:a16="http://schemas.microsoft.com/office/drawing/2014/main" id="{729A32D6-AD16-493F-809B-9F6631DF0E7F}"/>
                  </a:ext>
                </a:extLst>
              </p:cNvPr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>
                <a:extLst>
                  <a:ext uri="{FF2B5EF4-FFF2-40B4-BE49-F238E27FC236}">
                    <a16:creationId xmlns:a16="http://schemas.microsoft.com/office/drawing/2014/main" id="{90A9FDED-D8D5-782A-5AD0-7DD55F615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>
                <a:extLst>
                  <a:ext uri="{FF2B5EF4-FFF2-40B4-BE49-F238E27FC236}">
                    <a16:creationId xmlns:a16="http://schemas.microsoft.com/office/drawing/2014/main" id="{BBA502F5-77AC-D1FE-4E62-77798B45E166}"/>
                  </a:ext>
                </a:extLst>
              </p:cNvPr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>
                <a:extLst>
                  <a:ext uri="{FF2B5EF4-FFF2-40B4-BE49-F238E27FC236}">
                    <a16:creationId xmlns:a16="http://schemas.microsoft.com/office/drawing/2014/main" id="{91F857BE-CDBA-B945-675B-2977844100E2}"/>
                  </a:ext>
                </a:extLst>
              </p:cNvPr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>
                <a:extLst>
                  <a:ext uri="{FF2B5EF4-FFF2-40B4-BE49-F238E27FC236}">
                    <a16:creationId xmlns:a16="http://schemas.microsoft.com/office/drawing/2014/main" id="{72DB4C1C-8C38-9963-AD28-EF3939E2AC30}"/>
                  </a:ext>
                </a:extLst>
              </p:cNvPr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>
                <a:extLst>
                  <a:ext uri="{FF2B5EF4-FFF2-40B4-BE49-F238E27FC236}">
                    <a16:creationId xmlns:a16="http://schemas.microsoft.com/office/drawing/2014/main" id="{1921E1F5-B61F-E4DD-D83B-DAF989C991BE}"/>
                  </a:ext>
                </a:extLst>
              </p:cNvPr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>
                <a:extLst>
                  <a:ext uri="{FF2B5EF4-FFF2-40B4-BE49-F238E27FC236}">
                    <a16:creationId xmlns:a16="http://schemas.microsoft.com/office/drawing/2014/main" id="{8DBBE569-B5C7-73C8-E7E2-0C831EB6D189}"/>
                  </a:ext>
                </a:extLst>
              </p:cNvPr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>
                <a:extLst>
                  <a:ext uri="{FF2B5EF4-FFF2-40B4-BE49-F238E27FC236}">
                    <a16:creationId xmlns:a16="http://schemas.microsoft.com/office/drawing/2014/main" id="{55065043-9C0C-A6DE-81AD-B26499800214}"/>
                  </a:ext>
                </a:extLst>
              </p:cNvPr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>
                <a:extLst>
                  <a:ext uri="{FF2B5EF4-FFF2-40B4-BE49-F238E27FC236}">
                    <a16:creationId xmlns:a16="http://schemas.microsoft.com/office/drawing/2014/main" id="{69702515-F082-C58A-8DC2-9AE4B2232C77}"/>
                  </a:ext>
                </a:extLst>
              </p:cNvPr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>
                <a:extLst>
                  <a:ext uri="{FF2B5EF4-FFF2-40B4-BE49-F238E27FC236}">
                    <a16:creationId xmlns:a16="http://schemas.microsoft.com/office/drawing/2014/main" id="{097F53ED-E911-DA14-BE87-7B6060DAA6E7}"/>
                  </a:ext>
                </a:extLst>
              </p:cNvPr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>
                <a:extLst>
                  <a:ext uri="{FF2B5EF4-FFF2-40B4-BE49-F238E27FC236}">
                    <a16:creationId xmlns:a16="http://schemas.microsoft.com/office/drawing/2014/main" id="{5FDF9592-D0D4-F3D8-8023-B0BC5CD4C632}"/>
                  </a:ext>
                </a:extLst>
              </p:cNvPr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>
                <a:extLst>
                  <a:ext uri="{FF2B5EF4-FFF2-40B4-BE49-F238E27FC236}">
                    <a16:creationId xmlns:a16="http://schemas.microsoft.com/office/drawing/2014/main" id="{3C480EDD-F481-C08E-FDB3-A4B443575252}"/>
                  </a:ext>
                </a:extLst>
              </p:cNvPr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>
                <a:extLst>
                  <a:ext uri="{FF2B5EF4-FFF2-40B4-BE49-F238E27FC236}">
                    <a16:creationId xmlns:a16="http://schemas.microsoft.com/office/drawing/2014/main" id="{F835284E-BADA-0CD0-901F-769978B960B7}"/>
                  </a:ext>
                </a:extLst>
              </p:cNvPr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>
                <a:extLst>
                  <a:ext uri="{FF2B5EF4-FFF2-40B4-BE49-F238E27FC236}">
                    <a16:creationId xmlns:a16="http://schemas.microsoft.com/office/drawing/2014/main" id="{8E3B48DB-B4CA-51F0-21E9-9689BDB722B6}"/>
                  </a:ext>
                </a:extLst>
              </p:cNvPr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>
                <a:extLst>
                  <a:ext uri="{FF2B5EF4-FFF2-40B4-BE49-F238E27FC236}">
                    <a16:creationId xmlns:a16="http://schemas.microsoft.com/office/drawing/2014/main" id="{F83933D1-E0E0-F967-BED3-D77DB5C99A0F}"/>
                  </a:ext>
                </a:extLst>
              </p:cNvPr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>
              <a:extLst>
                <a:ext uri="{FF2B5EF4-FFF2-40B4-BE49-F238E27FC236}">
                  <a16:creationId xmlns:a16="http://schemas.microsoft.com/office/drawing/2014/main" id="{BACBCBA4-F9C7-D571-CE6D-C7F214FA349C}"/>
                </a:ext>
              </a:extLst>
            </p:cNvPr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>
                <a:extLst>
                  <a:ext uri="{FF2B5EF4-FFF2-40B4-BE49-F238E27FC236}">
                    <a16:creationId xmlns:a16="http://schemas.microsoft.com/office/drawing/2014/main" id="{C479EB3D-2DD4-CF76-B012-4617AFCA54B4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>
                <a:extLst>
                  <a:ext uri="{FF2B5EF4-FFF2-40B4-BE49-F238E27FC236}">
                    <a16:creationId xmlns:a16="http://schemas.microsoft.com/office/drawing/2014/main" id="{4C8AB3DB-BE6F-0917-0B42-3D92C2F10354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>
                <a:extLst>
                  <a:ext uri="{FF2B5EF4-FFF2-40B4-BE49-F238E27FC236}">
                    <a16:creationId xmlns:a16="http://schemas.microsoft.com/office/drawing/2014/main" id="{9F8AD5C5-988A-7BDD-9365-32284CE265E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>
                <a:extLst>
                  <a:ext uri="{FF2B5EF4-FFF2-40B4-BE49-F238E27FC236}">
                    <a16:creationId xmlns:a16="http://schemas.microsoft.com/office/drawing/2014/main" id="{E60B2401-E88F-A476-6914-FB368422B7CA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>
                <a:extLst>
                  <a:ext uri="{FF2B5EF4-FFF2-40B4-BE49-F238E27FC236}">
                    <a16:creationId xmlns:a16="http://schemas.microsoft.com/office/drawing/2014/main" id="{14464EFA-9422-A48E-3D76-0BC3907E33DB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>
                <a:extLst>
                  <a:ext uri="{FF2B5EF4-FFF2-40B4-BE49-F238E27FC236}">
                    <a16:creationId xmlns:a16="http://schemas.microsoft.com/office/drawing/2014/main" id="{6255DBC5-B2F4-4FBD-CD11-EF4CBFF64734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>
                <a:extLst>
                  <a:ext uri="{FF2B5EF4-FFF2-40B4-BE49-F238E27FC236}">
                    <a16:creationId xmlns:a16="http://schemas.microsoft.com/office/drawing/2014/main" id="{0BF9EE18-C3BD-5C69-F5AC-AECA4CAC62DC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>
                <a:extLst>
                  <a:ext uri="{FF2B5EF4-FFF2-40B4-BE49-F238E27FC236}">
                    <a16:creationId xmlns:a16="http://schemas.microsoft.com/office/drawing/2014/main" id="{E1A286E4-4903-E4C0-F29E-E3487F50E231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>
                <a:extLst>
                  <a:ext uri="{FF2B5EF4-FFF2-40B4-BE49-F238E27FC236}">
                    <a16:creationId xmlns:a16="http://schemas.microsoft.com/office/drawing/2014/main" id="{CE273F95-E1F3-EB53-ADDA-55136200394B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>
                <a:extLst>
                  <a:ext uri="{FF2B5EF4-FFF2-40B4-BE49-F238E27FC236}">
                    <a16:creationId xmlns:a16="http://schemas.microsoft.com/office/drawing/2014/main" id="{BDAA059B-6D95-EBF1-22A1-4A723805C2DE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>
                <a:extLst>
                  <a:ext uri="{FF2B5EF4-FFF2-40B4-BE49-F238E27FC236}">
                    <a16:creationId xmlns:a16="http://schemas.microsoft.com/office/drawing/2014/main" id="{57B656FA-EEA2-B7BD-217E-892094A5A8F5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>
                <a:extLst>
                  <a:ext uri="{FF2B5EF4-FFF2-40B4-BE49-F238E27FC236}">
                    <a16:creationId xmlns:a16="http://schemas.microsoft.com/office/drawing/2014/main" id="{A7EBDD37-E744-3DF8-3742-02AD0B6BB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>
                <a:extLst>
                  <a:ext uri="{FF2B5EF4-FFF2-40B4-BE49-F238E27FC236}">
                    <a16:creationId xmlns:a16="http://schemas.microsoft.com/office/drawing/2014/main" id="{737BD063-6232-502E-734D-5A9D619C80E2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>
                <a:extLst>
                  <a:ext uri="{FF2B5EF4-FFF2-40B4-BE49-F238E27FC236}">
                    <a16:creationId xmlns:a16="http://schemas.microsoft.com/office/drawing/2014/main" id="{ECD8F073-27D6-F48D-A7E1-25FC3EE8CD8B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>
                <a:extLst>
                  <a:ext uri="{FF2B5EF4-FFF2-40B4-BE49-F238E27FC236}">
                    <a16:creationId xmlns:a16="http://schemas.microsoft.com/office/drawing/2014/main" id="{18017E35-6958-5ED4-4E3D-77FC172785A7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>
                <a:extLst>
                  <a:ext uri="{FF2B5EF4-FFF2-40B4-BE49-F238E27FC236}">
                    <a16:creationId xmlns:a16="http://schemas.microsoft.com/office/drawing/2014/main" id="{1442ECAA-EA7A-483D-A287-3CD08B296952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>
                <a:extLst>
                  <a:ext uri="{FF2B5EF4-FFF2-40B4-BE49-F238E27FC236}">
                    <a16:creationId xmlns:a16="http://schemas.microsoft.com/office/drawing/2014/main" id="{C66F1A7B-9979-D519-1281-A0A5E0F1C49B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>
                <a:extLst>
                  <a:ext uri="{FF2B5EF4-FFF2-40B4-BE49-F238E27FC236}">
                    <a16:creationId xmlns:a16="http://schemas.microsoft.com/office/drawing/2014/main" id="{E2EB08BC-58A4-C284-4AFA-E280EE6E1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>
                <a:extLst>
                  <a:ext uri="{FF2B5EF4-FFF2-40B4-BE49-F238E27FC236}">
                    <a16:creationId xmlns:a16="http://schemas.microsoft.com/office/drawing/2014/main" id="{C05A75F3-8772-B2AE-532B-B6DE20D8D6FD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>
                <a:extLst>
                  <a:ext uri="{FF2B5EF4-FFF2-40B4-BE49-F238E27FC236}">
                    <a16:creationId xmlns:a16="http://schemas.microsoft.com/office/drawing/2014/main" id="{AC108B5A-F655-14ED-9AAF-72E71F66D4B4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>
                <a:extLst>
                  <a:ext uri="{FF2B5EF4-FFF2-40B4-BE49-F238E27FC236}">
                    <a16:creationId xmlns:a16="http://schemas.microsoft.com/office/drawing/2014/main" id="{F291A406-0195-D6A0-F29A-3CCCFDEFC30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>
                <a:extLst>
                  <a:ext uri="{FF2B5EF4-FFF2-40B4-BE49-F238E27FC236}">
                    <a16:creationId xmlns:a16="http://schemas.microsoft.com/office/drawing/2014/main" id="{F3019E92-2063-12AB-0688-436E205B541C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>
                <a:extLst>
                  <a:ext uri="{FF2B5EF4-FFF2-40B4-BE49-F238E27FC236}">
                    <a16:creationId xmlns:a16="http://schemas.microsoft.com/office/drawing/2014/main" id="{51489D29-7789-CB30-E12D-8F94B590653E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>
                <a:extLst>
                  <a:ext uri="{FF2B5EF4-FFF2-40B4-BE49-F238E27FC236}">
                    <a16:creationId xmlns:a16="http://schemas.microsoft.com/office/drawing/2014/main" id="{C5BDFDAE-9C7A-DE94-6D68-7459363BE797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>
                <a:extLst>
                  <a:ext uri="{FF2B5EF4-FFF2-40B4-BE49-F238E27FC236}">
                    <a16:creationId xmlns:a16="http://schemas.microsoft.com/office/drawing/2014/main" id="{84EB860F-EBA4-912D-26FC-DA29299BF45C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>
                <a:extLst>
                  <a:ext uri="{FF2B5EF4-FFF2-40B4-BE49-F238E27FC236}">
                    <a16:creationId xmlns:a16="http://schemas.microsoft.com/office/drawing/2014/main" id="{6AD05631-89DE-77FB-D4A5-87022AF34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>
                <a:extLst>
                  <a:ext uri="{FF2B5EF4-FFF2-40B4-BE49-F238E27FC236}">
                    <a16:creationId xmlns:a16="http://schemas.microsoft.com/office/drawing/2014/main" id="{FD9D24E0-291E-25F4-66AA-1FDC905CE431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>
                <a:extLst>
                  <a:ext uri="{FF2B5EF4-FFF2-40B4-BE49-F238E27FC236}">
                    <a16:creationId xmlns:a16="http://schemas.microsoft.com/office/drawing/2014/main" id="{846F8958-4F24-0F2F-4397-35559E529173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>
                <a:extLst>
                  <a:ext uri="{FF2B5EF4-FFF2-40B4-BE49-F238E27FC236}">
                    <a16:creationId xmlns:a16="http://schemas.microsoft.com/office/drawing/2014/main" id="{902301E0-B3E0-3C61-C7F7-91909A07DF6B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>
                <a:extLst>
                  <a:ext uri="{FF2B5EF4-FFF2-40B4-BE49-F238E27FC236}">
                    <a16:creationId xmlns:a16="http://schemas.microsoft.com/office/drawing/2014/main" id="{889BEA83-AC78-7942-AACE-7819050DD119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>
                <a:extLst>
                  <a:ext uri="{FF2B5EF4-FFF2-40B4-BE49-F238E27FC236}">
                    <a16:creationId xmlns:a16="http://schemas.microsoft.com/office/drawing/2014/main" id="{4AE83878-5E12-55AB-16B2-1181A4BC7F7D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>
                <a:extLst>
                  <a:ext uri="{FF2B5EF4-FFF2-40B4-BE49-F238E27FC236}">
                    <a16:creationId xmlns:a16="http://schemas.microsoft.com/office/drawing/2014/main" id="{2D728E57-E9E9-1615-E431-9B5640BF23FE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>
                <a:extLst>
                  <a:ext uri="{FF2B5EF4-FFF2-40B4-BE49-F238E27FC236}">
                    <a16:creationId xmlns:a16="http://schemas.microsoft.com/office/drawing/2014/main" id="{3605F5B7-54E9-71A2-A25C-539A280C440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>
                <a:extLst>
                  <a:ext uri="{FF2B5EF4-FFF2-40B4-BE49-F238E27FC236}">
                    <a16:creationId xmlns:a16="http://schemas.microsoft.com/office/drawing/2014/main" id="{D8D888D5-C6C9-C8CF-E9F0-116AFC2030E1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>
                <a:extLst>
                  <a:ext uri="{FF2B5EF4-FFF2-40B4-BE49-F238E27FC236}">
                    <a16:creationId xmlns:a16="http://schemas.microsoft.com/office/drawing/2014/main" id="{0A15A948-AF31-D1FE-05B1-CA4266D95BEA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>
                <a:extLst>
                  <a:ext uri="{FF2B5EF4-FFF2-40B4-BE49-F238E27FC236}">
                    <a16:creationId xmlns:a16="http://schemas.microsoft.com/office/drawing/2014/main" id="{8227C530-DCCE-C995-C3ED-66C7F331D22B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>
                <a:extLst>
                  <a:ext uri="{FF2B5EF4-FFF2-40B4-BE49-F238E27FC236}">
                    <a16:creationId xmlns:a16="http://schemas.microsoft.com/office/drawing/2014/main" id="{C5636194-1EC8-9FD1-5BDD-E5CFF8193038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>
                <a:extLst>
                  <a:ext uri="{FF2B5EF4-FFF2-40B4-BE49-F238E27FC236}">
                    <a16:creationId xmlns:a16="http://schemas.microsoft.com/office/drawing/2014/main" id="{DBC152AD-B897-9115-6048-E7FEF06C43ED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>
                <a:extLst>
                  <a:ext uri="{FF2B5EF4-FFF2-40B4-BE49-F238E27FC236}">
                    <a16:creationId xmlns:a16="http://schemas.microsoft.com/office/drawing/2014/main" id="{681D9CBE-E411-1FCF-4D27-1222750E90CF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>
                <a:extLst>
                  <a:ext uri="{FF2B5EF4-FFF2-40B4-BE49-F238E27FC236}">
                    <a16:creationId xmlns:a16="http://schemas.microsoft.com/office/drawing/2014/main" id="{CACF6160-F9FD-9070-0F53-52465DB382B8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>
                <a:extLst>
                  <a:ext uri="{FF2B5EF4-FFF2-40B4-BE49-F238E27FC236}">
                    <a16:creationId xmlns:a16="http://schemas.microsoft.com/office/drawing/2014/main" id="{480DFBF3-D737-239E-0F4D-07FC91708394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>
                <a:extLst>
                  <a:ext uri="{FF2B5EF4-FFF2-40B4-BE49-F238E27FC236}">
                    <a16:creationId xmlns:a16="http://schemas.microsoft.com/office/drawing/2014/main" id="{90796BE5-02C5-82DF-5AD1-9C04BC018B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>
                <a:extLst>
                  <a:ext uri="{FF2B5EF4-FFF2-40B4-BE49-F238E27FC236}">
                    <a16:creationId xmlns:a16="http://schemas.microsoft.com/office/drawing/2014/main" id="{350E635F-3B77-143C-863B-7654FC4AB68B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>
                <a:extLst>
                  <a:ext uri="{FF2B5EF4-FFF2-40B4-BE49-F238E27FC236}">
                    <a16:creationId xmlns:a16="http://schemas.microsoft.com/office/drawing/2014/main" id="{6ED5D38D-E8DE-D0C1-E95B-44B25F6F64CE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>
                <a:extLst>
                  <a:ext uri="{FF2B5EF4-FFF2-40B4-BE49-F238E27FC236}">
                    <a16:creationId xmlns:a16="http://schemas.microsoft.com/office/drawing/2014/main" id="{A717A874-6A68-B9B8-A6E3-37838B9ACA64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>
                <a:extLst>
                  <a:ext uri="{FF2B5EF4-FFF2-40B4-BE49-F238E27FC236}">
                    <a16:creationId xmlns:a16="http://schemas.microsoft.com/office/drawing/2014/main" id="{03F6A740-06A5-2EC1-DA2D-14741373FACD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>
                <a:extLst>
                  <a:ext uri="{FF2B5EF4-FFF2-40B4-BE49-F238E27FC236}">
                    <a16:creationId xmlns:a16="http://schemas.microsoft.com/office/drawing/2014/main" id="{DA9E2E9A-F80B-C56F-616E-44F677D408FC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>
                <a:extLst>
                  <a:ext uri="{FF2B5EF4-FFF2-40B4-BE49-F238E27FC236}">
                    <a16:creationId xmlns:a16="http://schemas.microsoft.com/office/drawing/2014/main" id="{DFB2C8B9-2662-C866-6033-D595BA489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>
                <a:extLst>
                  <a:ext uri="{FF2B5EF4-FFF2-40B4-BE49-F238E27FC236}">
                    <a16:creationId xmlns:a16="http://schemas.microsoft.com/office/drawing/2014/main" id="{63D97320-7F0D-09F5-6BCC-D7116C737177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>
                <a:extLst>
                  <a:ext uri="{FF2B5EF4-FFF2-40B4-BE49-F238E27FC236}">
                    <a16:creationId xmlns:a16="http://schemas.microsoft.com/office/drawing/2014/main" id="{6F611D2D-7246-2ECF-147F-30339BE09D48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>
                <a:extLst>
                  <a:ext uri="{FF2B5EF4-FFF2-40B4-BE49-F238E27FC236}">
                    <a16:creationId xmlns:a16="http://schemas.microsoft.com/office/drawing/2014/main" id="{B043A895-15D3-D828-F980-761ACE10D0A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>
                <a:extLst>
                  <a:ext uri="{FF2B5EF4-FFF2-40B4-BE49-F238E27FC236}">
                    <a16:creationId xmlns:a16="http://schemas.microsoft.com/office/drawing/2014/main" id="{8B2E96B0-4215-6C4B-FBBC-213B2D006159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>
                <a:extLst>
                  <a:ext uri="{FF2B5EF4-FFF2-40B4-BE49-F238E27FC236}">
                    <a16:creationId xmlns:a16="http://schemas.microsoft.com/office/drawing/2014/main" id="{78B4CD99-350C-7E37-C724-92A6AD04FAF2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>
                <a:extLst>
                  <a:ext uri="{FF2B5EF4-FFF2-40B4-BE49-F238E27FC236}">
                    <a16:creationId xmlns:a16="http://schemas.microsoft.com/office/drawing/2014/main" id="{0BE531A7-9433-847A-5DBA-7E5C5C7038CD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>
                <a:extLst>
                  <a:ext uri="{FF2B5EF4-FFF2-40B4-BE49-F238E27FC236}">
                    <a16:creationId xmlns:a16="http://schemas.microsoft.com/office/drawing/2014/main" id="{862AC1CB-DF3D-E4F8-4861-AA390A6C90C0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>
                <a:extLst>
                  <a:ext uri="{FF2B5EF4-FFF2-40B4-BE49-F238E27FC236}">
                    <a16:creationId xmlns:a16="http://schemas.microsoft.com/office/drawing/2014/main" id="{E3D31E7A-F78E-4805-7FFE-6DD7C1451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>
                <a:extLst>
                  <a:ext uri="{FF2B5EF4-FFF2-40B4-BE49-F238E27FC236}">
                    <a16:creationId xmlns:a16="http://schemas.microsoft.com/office/drawing/2014/main" id="{5EABCC22-C64F-8DEB-8B0E-45B52C636C9D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>
                <a:extLst>
                  <a:ext uri="{FF2B5EF4-FFF2-40B4-BE49-F238E27FC236}">
                    <a16:creationId xmlns:a16="http://schemas.microsoft.com/office/drawing/2014/main" id="{79148D74-7F40-A8FC-11BF-C4997B703BC1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>
                <a:extLst>
                  <a:ext uri="{FF2B5EF4-FFF2-40B4-BE49-F238E27FC236}">
                    <a16:creationId xmlns:a16="http://schemas.microsoft.com/office/drawing/2014/main" id="{E60188F2-078E-40EF-7FFA-E0BA98186150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>
                <a:extLst>
                  <a:ext uri="{FF2B5EF4-FFF2-40B4-BE49-F238E27FC236}">
                    <a16:creationId xmlns:a16="http://schemas.microsoft.com/office/drawing/2014/main" id="{8EA68FF2-5F3B-6110-1DD0-E5C1236C3C21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34F35A45-6CAE-5A9B-8F38-AC76FBABCA7F}"/>
              </a:ext>
            </a:extLst>
          </p:cNvPr>
          <p:cNvSpPr txBox="1"/>
          <p:nvPr/>
        </p:nvSpPr>
        <p:spPr>
          <a:xfrm>
            <a:off x="196161" y="370492"/>
            <a:ext cx="2557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</a:rPr>
              <a:t>下一阶段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003DEE-565E-2510-958B-F1E49758FD3A}"/>
              </a:ext>
            </a:extLst>
          </p:cNvPr>
          <p:cNvSpPr txBox="1"/>
          <p:nvPr/>
        </p:nvSpPr>
        <p:spPr>
          <a:xfrm>
            <a:off x="482931" y="1001486"/>
            <a:ext cx="61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训练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ControlNet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模型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940BFF6-13DB-37EC-1701-FA22BFE5E058}"/>
              </a:ext>
            </a:extLst>
          </p:cNvPr>
          <p:cNvSpPr txBox="1"/>
          <p:nvPr/>
        </p:nvSpPr>
        <p:spPr>
          <a:xfrm>
            <a:off x="1530032" y="2403054"/>
            <a:ext cx="8558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·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使用语言模型助手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RSGPT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来生成一批遥感图像提示词。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·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部署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cogVLM2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模型，该模型可通过输入图像来生成提示词。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·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阅读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diffusers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包中的文档。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·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准备数据集以在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DiffusionSat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中训练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ControlNet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，按照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diffusers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的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ControlNet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训练示例</a:t>
            </a:r>
            <a:b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来训练能够执行图像修复任务的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DiffusionSat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。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981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7315" y="45655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2655" y="2863647"/>
            <a:ext cx="10701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</a:rPr>
              <a:t>谢 谢 大 家</a:t>
            </a:r>
            <a:endParaRPr lang="en-US" altLang="zh-CN" sz="5400" b="1" dirty="0">
              <a:solidFill>
                <a:schemeClr val="bg1"/>
              </a:solidFill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914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7315" y="45655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95563FD-C25E-8DAC-9844-B78D0E6F04C2}"/>
              </a:ext>
            </a:extLst>
          </p:cNvPr>
          <p:cNvSpPr/>
          <p:nvPr/>
        </p:nvSpPr>
        <p:spPr>
          <a:xfrm>
            <a:off x="1792563" y="227163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10C0BD-498E-D857-703F-C0A1A1F9683B}"/>
              </a:ext>
            </a:extLst>
          </p:cNvPr>
          <p:cNvGrpSpPr/>
          <p:nvPr/>
        </p:nvGrpSpPr>
        <p:grpSpPr>
          <a:xfrm>
            <a:off x="4062577" y="2616697"/>
            <a:ext cx="4556948" cy="1008189"/>
            <a:chOff x="4476985" y="2703555"/>
            <a:chExt cx="4556948" cy="100818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819B9BB-2EB3-1BE8-7ABB-703505D4C772}"/>
                </a:ext>
              </a:extLst>
            </p:cNvPr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进度汇报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A5747B2-BC0D-F662-21C3-D5B54DF6A2D0}"/>
                </a:ext>
              </a:extLst>
            </p:cNvPr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024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2542-DA70-D646-FF73-29EB1A14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F84F7B-D4AF-4A83-683A-3DBAB94BABB9}"/>
              </a:ext>
            </a:extLst>
          </p:cNvPr>
          <p:cNvGrpSpPr/>
          <p:nvPr/>
        </p:nvGrpSpPr>
        <p:grpSpPr>
          <a:xfrm>
            <a:off x="0" y="272402"/>
            <a:ext cx="12187555" cy="601993"/>
            <a:chOff x="0" y="427"/>
            <a:chExt cx="19193" cy="739"/>
          </a:xfrm>
        </p:grpSpPr>
        <p:sp>
          <p:nvSpPr>
            <p:cNvPr id="19" name="任意多边形 18">
              <a:extLst>
                <a:ext uri="{FF2B5EF4-FFF2-40B4-BE49-F238E27FC236}">
                  <a16:creationId xmlns:a16="http://schemas.microsoft.com/office/drawing/2014/main" id="{6CDB9348-7D87-E276-0E42-3043579EB117}"/>
                </a:ext>
              </a:extLst>
            </p:cNvPr>
            <p:cNvSpPr/>
            <p:nvPr/>
          </p:nvSpPr>
          <p:spPr>
            <a:xfrm>
              <a:off x="0" y="427"/>
              <a:ext cx="4819" cy="739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>
              <a:extLst>
                <a:ext uri="{FF2B5EF4-FFF2-40B4-BE49-F238E27FC236}">
                  <a16:creationId xmlns:a16="http://schemas.microsoft.com/office/drawing/2014/main" id="{62638CC5-B854-E853-ADC6-1BFABAD5FAD6}"/>
                </a:ext>
              </a:extLst>
            </p:cNvPr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A33983-10C2-E2B9-25CA-518D43B40DD4}"/>
              </a:ext>
            </a:extLst>
          </p:cNvPr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387BF78-2D4B-88A0-5E6A-9E3E743E645F}"/>
                </a:ext>
              </a:extLst>
            </p:cNvPr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>
                <a:extLst>
                  <a:ext uri="{FF2B5EF4-FFF2-40B4-BE49-F238E27FC236}">
                    <a16:creationId xmlns:a16="http://schemas.microsoft.com/office/drawing/2014/main" id="{3E5982B0-F938-0C71-C175-DCEF9CDD6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>
                <a:extLst>
                  <a:ext uri="{FF2B5EF4-FFF2-40B4-BE49-F238E27FC236}">
                    <a16:creationId xmlns:a16="http://schemas.microsoft.com/office/drawing/2014/main" id="{DF0A32AB-5830-00AC-4C9A-D32DB6231D42}"/>
                  </a:ext>
                </a:extLst>
              </p:cNvPr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>
                <a:extLst>
                  <a:ext uri="{FF2B5EF4-FFF2-40B4-BE49-F238E27FC236}">
                    <a16:creationId xmlns:a16="http://schemas.microsoft.com/office/drawing/2014/main" id="{4192919C-C466-4FED-B355-5EA12451FCC6}"/>
                  </a:ext>
                </a:extLst>
              </p:cNvPr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>
                <a:extLst>
                  <a:ext uri="{FF2B5EF4-FFF2-40B4-BE49-F238E27FC236}">
                    <a16:creationId xmlns:a16="http://schemas.microsoft.com/office/drawing/2014/main" id="{98229B1D-7685-A879-1686-00E1F939D76C}"/>
                  </a:ext>
                </a:extLst>
              </p:cNvPr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B751FBE8-48A9-170E-9A53-B6C98AE288E3}"/>
                  </a:ext>
                </a:extLst>
              </p:cNvPr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>
                <a:extLst>
                  <a:ext uri="{FF2B5EF4-FFF2-40B4-BE49-F238E27FC236}">
                    <a16:creationId xmlns:a16="http://schemas.microsoft.com/office/drawing/2014/main" id="{17DB3A91-94A1-9698-6B3B-38C4BD3F15ED}"/>
                  </a:ext>
                </a:extLst>
              </p:cNvPr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8C05D51A-A201-A9D7-1072-CAE6B6DB5540}"/>
                  </a:ext>
                </a:extLst>
              </p:cNvPr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>
                <a:extLst>
                  <a:ext uri="{FF2B5EF4-FFF2-40B4-BE49-F238E27FC236}">
                    <a16:creationId xmlns:a16="http://schemas.microsoft.com/office/drawing/2014/main" id="{B99773B9-CD2E-1E90-6F72-40051F0B6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>
                <a:extLst>
                  <a:ext uri="{FF2B5EF4-FFF2-40B4-BE49-F238E27FC236}">
                    <a16:creationId xmlns:a16="http://schemas.microsoft.com/office/drawing/2014/main" id="{8705BADC-959A-BADB-641B-37CE176A6D29}"/>
                  </a:ext>
                </a:extLst>
              </p:cNvPr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>
                <a:extLst>
                  <a:ext uri="{FF2B5EF4-FFF2-40B4-BE49-F238E27FC236}">
                    <a16:creationId xmlns:a16="http://schemas.microsoft.com/office/drawing/2014/main" id="{0CF41299-14BF-4FAE-3758-64C249BBCB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>
                <a:extLst>
                  <a:ext uri="{FF2B5EF4-FFF2-40B4-BE49-F238E27FC236}">
                    <a16:creationId xmlns:a16="http://schemas.microsoft.com/office/drawing/2014/main" id="{2907FC20-94E8-2877-3A17-F6545EA06E39}"/>
                  </a:ext>
                </a:extLst>
              </p:cNvPr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>
                <a:extLst>
                  <a:ext uri="{FF2B5EF4-FFF2-40B4-BE49-F238E27FC236}">
                    <a16:creationId xmlns:a16="http://schemas.microsoft.com/office/drawing/2014/main" id="{B899C285-AEA6-FD4A-7387-322CAA4688E7}"/>
                  </a:ext>
                </a:extLst>
              </p:cNvPr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>
                <a:extLst>
                  <a:ext uri="{FF2B5EF4-FFF2-40B4-BE49-F238E27FC236}">
                    <a16:creationId xmlns:a16="http://schemas.microsoft.com/office/drawing/2014/main" id="{7D19C31C-65FA-8F2C-1E54-278C709B5DBF}"/>
                  </a:ext>
                </a:extLst>
              </p:cNvPr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>
                <a:extLst>
                  <a:ext uri="{FF2B5EF4-FFF2-40B4-BE49-F238E27FC236}">
                    <a16:creationId xmlns:a16="http://schemas.microsoft.com/office/drawing/2014/main" id="{DAD250BC-1769-819F-8542-870622E706F1}"/>
                  </a:ext>
                </a:extLst>
              </p:cNvPr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>
                <a:extLst>
                  <a:ext uri="{FF2B5EF4-FFF2-40B4-BE49-F238E27FC236}">
                    <a16:creationId xmlns:a16="http://schemas.microsoft.com/office/drawing/2014/main" id="{A6A26F06-BF25-F5C9-E324-2F583DB0DB91}"/>
                  </a:ext>
                </a:extLst>
              </p:cNvPr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>
                <a:extLst>
                  <a:ext uri="{FF2B5EF4-FFF2-40B4-BE49-F238E27FC236}">
                    <a16:creationId xmlns:a16="http://schemas.microsoft.com/office/drawing/2014/main" id="{C4E8CCB2-525E-2FE2-DFBC-13DBBAA2D1A6}"/>
                  </a:ext>
                </a:extLst>
              </p:cNvPr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>
                <a:extLst>
                  <a:ext uri="{FF2B5EF4-FFF2-40B4-BE49-F238E27FC236}">
                    <a16:creationId xmlns:a16="http://schemas.microsoft.com/office/drawing/2014/main" id="{B479BF54-BF42-457B-67C8-8B301AFCA617}"/>
                  </a:ext>
                </a:extLst>
              </p:cNvPr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>
                <a:extLst>
                  <a:ext uri="{FF2B5EF4-FFF2-40B4-BE49-F238E27FC236}">
                    <a16:creationId xmlns:a16="http://schemas.microsoft.com/office/drawing/2014/main" id="{125CA420-E88D-48C4-D606-EB6C41FB276E}"/>
                  </a:ext>
                </a:extLst>
              </p:cNvPr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>
                <a:extLst>
                  <a:ext uri="{FF2B5EF4-FFF2-40B4-BE49-F238E27FC236}">
                    <a16:creationId xmlns:a16="http://schemas.microsoft.com/office/drawing/2014/main" id="{6FCFC8CB-7787-1A6B-B3C2-7190F8B07465}"/>
                  </a:ext>
                </a:extLst>
              </p:cNvPr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>
                <a:extLst>
                  <a:ext uri="{FF2B5EF4-FFF2-40B4-BE49-F238E27FC236}">
                    <a16:creationId xmlns:a16="http://schemas.microsoft.com/office/drawing/2014/main" id="{8B86F2C9-BBF5-7176-EE2C-E09960967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>
                <a:extLst>
                  <a:ext uri="{FF2B5EF4-FFF2-40B4-BE49-F238E27FC236}">
                    <a16:creationId xmlns:a16="http://schemas.microsoft.com/office/drawing/2014/main" id="{54EC611A-2614-EFF4-9B8E-DE565C5D74C8}"/>
                  </a:ext>
                </a:extLst>
              </p:cNvPr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>
                <a:extLst>
                  <a:ext uri="{FF2B5EF4-FFF2-40B4-BE49-F238E27FC236}">
                    <a16:creationId xmlns:a16="http://schemas.microsoft.com/office/drawing/2014/main" id="{729A32D6-AD16-493F-809B-9F6631DF0E7F}"/>
                  </a:ext>
                </a:extLst>
              </p:cNvPr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>
                <a:extLst>
                  <a:ext uri="{FF2B5EF4-FFF2-40B4-BE49-F238E27FC236}">
                    <a16:creationId xmlns:a16="http://schemas.microsoft.com/office/drawing/2014/main" id="{90A9FDED-D8D5-782A-5AD0-7DD55F615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>
                <a:extLst>
                  <a:ext uri="{FF2B5EF4-FFF2-40B4-BE49-F238E27FC236}">
                    <a16:creationId xmlns:a16="http://schemas.microsoft.com/office/drawing/2014/main" id="{BBA502F5-77AC-D1FE-4E62-77798B45E166}"/>
                  </a:ext>
                </a:extLst>
              </p:cNvPr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>
                <a:extLst>
                  <a:ext uri="{FF2B5EF4-FFF2-40B4-BE49-F238E27FC236}">
                    <a16:creationId xmlns:a16="http://schemas.microsoft.com/office/drawing/2014/main" id="{91F857BE-CDBA-B945-675B-2977844100E2}"/>
                  </a:ext>
                </a:extLst>
              </p:cNvPr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>
                <a:extLst>
                  <a:ext uri="{FF2B5EF4-FFF2-40B4-BE49-F238E27FC236}">
                    <a16:creationId xmlns:a16="http://schemas.microsoft.com/office/drawing/2014/main" id="{72DB4C1C-8C38-9963-AD28-EF3939E2AC30}"/>
                  </a:ext>
                </a:extLst>
              </p:cNvPr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>
                <a:extLst>
                  <a:ext uri="{FF2B5EF4-FFF2-40B4-BE49-F238E27FC236}">
                    <a16:creationId xmlns:a16="http://schemas.microsoft.com/office/drawing/2014/main" id="{1921E1F5-B61F-E4DD-D83B-DAF989C991BE}"/>
                  </a:ext>
                </a:extLst>
              </p:cNvPr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>
                <a:extLst>
                  <a:ext uri="{FF2B5EF4-FFF2-40B4-BE49-F238E27FC236}">
                    <a16:creationId xmlns:a16="http://schemas.microsoft.com/office/drawing/2014/main" id="{8DBBE569-B5C7-73C8-E7E2-0C831EB6D189}"/>
                  </a:ext>
                </a:extLst>
              </p:cNvPr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>
                <a:extLst>
                  <a:ext uri="{FF2B5EF4-FFF2-40B4-BE49-F238E27FC236}">
                    <a16:creationId xmlns:a16="http://schemas.microsoft.com/office/drawing/2014/main" id="{55065043-9C0C-A6DE-81AD-B26499800214}"/>
                  </a:ext>
                </a:extLst>
              </p:cNvPr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>
                <a:extLst>
                  <a:ext uri="{FF2B5EF4-FFF2-40B4-BE49-F238E27FC236}">
                    <a16:creationId xmlns:a16="http://schemas.microsoft.com/office/drawing/2014/main" id="{69702515-F082-C58A-8DC2-9AE4B2232C77}"/>
                  </a:ext>
                </a:extLst>
              </p:cNvPr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>
                <a:extLst>
                  <a:ext uri="{FF2B5EF4-FFF2-40B4-BE49-F238E27FC236}">
                    <a16:creationId xmlns:a16="http://schemas.microsoft.com/office/drawing/2014/main" id="{097F53ED-E911-DA14-BE87-7B6060DAA6E7}"/>
                  </a:ext>
                </a:extLst>
              </p:cNvPr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>
                <a:extLst>
                  <a:ext uri="{FF2B5EF4-FFF2-40B4-BE49-F238E27FC236}">
                    <a16:creationId xmlns:a16="http://schemas.microsoft.com/office/drawing/2014/main" id="{5FDF9592-D0D4-F3D8-8023-B0BC5CD4C632}"/>
                  </a:ext>
                </a:extLst>
              </p:cNvPr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>
                <a:extLst>
                  <a:ext uri="{FF2B5EF4-FFF2-40B4-BE49-F238E27FC236}">
                    <a16:creationId xmlns:a16="http://schemas.microsoft.com/office/drawing/2014/main" id="{3C480EDD-F481-C08E-FDB3-A4B443575252}"/>
                  </a:ext>
                </a:extLst>
              </p:cNvPr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>
                <a:extLst>
                  <a:ext uri="{FF2B5EF4-FFF2-40B4-BE49-F238E27FC236}">
                    <a16:creationId xmlns:a16="http://schemas.microsoft.com/office/drawing/2014/main" id="{F835284E-BADA-0CD0-901F-769978B960B7}"/>
                  </a:ext>
                </a:extLst>
              </p:cNvPr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>
                <a:extLst>
                  <a:ext uri="{FF2B5EF4-FFF2-40B4-BE49-F238E27FC236}">
                    <a16:creationId xmlns:a16="http://schemas.microsoft.com/office/drawing/2014/main" id="{8E3B48DB-B4CA-51F0-21E9-9689BDB722B6}"/>
                  </a:ext>
                </a:extLst>
              </p:cNvPr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>
                <a:extLst>
                  <a:ext uri="{FF2B5EF4-FFF2-40B4-BE49-F238E27FC236}">
                    <a16:creationId xmlns:a16="http://schemas.microsoft.com/office/drawing/2014/main" id="{F83933D1-E0E0-F967-BED3-D77DB5C99A0F}"/>
                  </a:ext>
                </a:extLst>
              </p:cNvPr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>
              <a:extLst>
                <a:ext uri="{FF2B5EF4-FFF2-40B4-BE49-F238E27FC236}">
                  <a16:creationId xmlns:a16="http://schemas.microsoft.com/office/drawing/2014/main" id="{BACBCBA4-F9C7-D571-CE6D-C7F214FA349C}"/>
                </a:ext>
              </a:extLst>
            </p:cNvPr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>
                <a:extLst>
                  <a:ext uri="{FF2B5EF4-FFF2-40B4-BE49-F238E27FC236}">
                    <a16:creationId xmlns:a16="http://schemas.microsoft.com/office/drawing/2014/main" id="{C479EB3D-2DD4-CF76-B012-4617AFCA54B4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>
                <a:extLst>
                  <a:ext uri="{FF2B5EF4-FFF2-40B4-BE49-F238E27FC236}">
                    <a16:creationId xmlns:a16="http://schemas.microsoft.com/office/drawing/2014/main" id="{4C8AB3DB-BE6F-0917-0B42-3D92C2F10354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>
                <a:extLst>
                  <a:ext uri="{FF2B5EF4-FFF2-40B4-BE49-F238E27FC236}">
                    <a16:creationId xmlns:a16="http://schemas.microsoft.com/office/drawing/2014/main" id="{9F8AD5C5-988A-7BDD-9365-32284CE265E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>
                <a:extLst>
                  <a:ext uri="{FF2B5EF4-FFF2-40B4-BE49-F238E27FC236}">
                    <a16:creationId xmlns:a16="http://schemas.microsoft.com/office/drawing/2014/main" id="{E60B2401-E88F-A476-6914-FB368422B7CA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>
                <a:extLst>
                  <a:ext uri="{FF2B5EF4-FFF2-40B4-BE49-F238E27FC236}">
                    <a16:creationId xmlns:a16="http://schemas.microsoft.com/office/drawing/2014/main" id="{14464EFA-9422-A48E-3D76-0BC3907E33DB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>
                <a:extLst>
                  <a:ext uri="{FF2B5EF4-FFF2-40B4-BE49-F238E27FC236}">
                    <a16:creationId xmlns:a16="http://schemas.microsoft.com/office/drawing/2014/main" id="{6255DBC5-B2F4-4FBD-CD11-EF4CBFF64734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>
                <a:extLst>
                  <a:ext uri="{FF2B5EF4-FFF2-40B4-BE49-F238E27FC236}">
                    <a16:creationId xmlns:a16="http://schemas.microsoft.com/office/drawing/2014/main" id="{0BF9EE18-C3BD-5C69-F5AC-AECA4CAC62DC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>
                <a:extLst>
                  <a:ext uri="{FF2B5EF4-FFF2-40B4-BE49-F238E27FC236}">
                    <a16:creationId xmlns:a16="http://schemas.microsoft.com/office/drawing/2014/main" id="{E1A286E4-4903-E4C0-F29E-E3487F50E231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>
                <a:extLst>
                  <a:ext uri="{FF2B5EF4-FFF2-40B4-BE49-F238E27FC236}">
                    <a16:creationId xmlns:a16="http://schemas.microsoft.com/office/drawing/2014/main" id="{CE273F95-E1F3-EB53-ADDA-55136200394B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>
                <a:extLst>
                  <a:ext uri="{FF2B5EF4-FFF2-40B4-BE49-F238E27FC236}">
                    <a16:creationId xmlns:a16="http://schemas.microsoft.com/office/drawing/2014/main" id="{BDAA059B-6D95-EBF1-22A1-4A723805C2DE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>
                <a:extLst>
                  <a:ext uri="{FF2B5EF4-FFF2-40B4-BE49-F238E27FC236}">
                    <a16:creationId xmlns:a16="http://schemas.microsoft.com/office/drawing/2014/main" id="{57B656FA-EEA2-B7BD-217E-892094A5A8F5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>
                <a:extLst>
                  <a:ext uri="{FF2B5EF4-FFF2-40B4-BE49-F238E27FC236}">
                    <a16:creationId xmlns:a16="http://schemas.microsoft.com/office/drawing/2014/main" id="{A7EBDD37-E744-3DF8-3742-02AD0B6BB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>
                <a:extLst>
                  <a:ext uri="{FF2B5EF4-FFF2-40B4-BE49-F238E27FC236}">
                    <a16:creationId xmlns:a16="http://schemas.microsoft.com/office/drawing/2014/main" id="{737BD063-6232-502E-734D-5A9D619C80E2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>
                <a:extLst>
                  <a:ext uri="{FF2B5EF4-FFF2-40B4-BE49-F238E27FC236}">
                    <a16:creationId xmlns:a16="http://schemas.microsoft.com/office/drawing/2014/main" id="{ECD8F073-27D6-F48D-A7E1-25FC3EE8CD8B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>
                <a:extLst>
                  <a:ext uri="{FF2B5EF4-FFF2-40B4-BE49-F238E27FC236}">
                    <a16:creationId xmlns:a16="http://schemas.microsoft.com/office/drawing/2014/main" id="{18017E35-6958-5ED4-4E3D-77FC172785A7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>
                <a:extLst>
                  <a:ext uri="{FF2B5EF4-FFF2-40B4-BE49-F238E27FC236}">
                    <a16:creationId xmlns:a16="http://schemas.microsoft.com/office/drawing/2014/main" id="{1442ECAA-EA7A-483D-A287-3CD08B296952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>
                <a:extLst>
                  <a:ext uri="{FF2B5EF4-FFF2-40B4-BE49-F238E27FC236}">
                    <a16:creationId xmlns:a16="http://schemas.microsoft.com/office/drawing/2014/main" id="{C66F1A7B-9979-D519-1281-A0A5E0F1C49B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>
                <a:extLst>
                  <a:ext uri="{FF2B5EF4-FFF2-40B4-BE49-F238E27FC236}">
                    <a16:creationId xmlns:a16="http://schemas.microsoft.com/office/drawing/2014/main" id="{E2EB08BC-58A4-C284-4AFA-E280EE6E1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>
                <a:extLst>
                  <a:ext uri="{FF2B5EF4-FFF2-40B4-BE49-F238E27FC236}">
                    <a16:creationId xmlns:a16="http://schemas.microsoft.com/office/drawing/2014/main" id="{C05A75F3-8772-B2AE-532B-B6DE20D8D6FD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>
                <a:extLst>
                  <a:ext uri="{FF2B5EF4-FFF2-40B4-BE49-F238E27FC236}">
                    <a16:creationId xmlns:a16="http://schemas.microsoft.com/office/drawing/2014/main" id="{AC108B5A-F655-14ED-9AAF-72E71F66D4B4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>
                <a:extLst>
                  <a:ext uri="{FF2B5EF4-FFF2-40B4-BE49-F238E27FC236}">
                    <a16:creationId xmlns:a16="http://schemas.microsoft.com/office/drawing/2014/main" id="{F291A406-0195-D6A0-F29A-3CCCFDEFC30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>
                <a:extLst>
                  <a:ext uri="{FF2B5EF4-FFF2-40B4-BE49-F238E27FC236}">
                    <a16:creationId xmlns:a16="http://schemas.microsoft.com/office/drawing/2014/main" id="{F3019E92-2063-12AB-0688-436E205B541C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>
                <a:extLst>
                  <a:ext uri="{FF2B5EF4-FFF2-40B4-BE49-F238E27FC236}">
                    <a16:creationId xmlns:a16="http://schemas.microsoft.com/office/drawing/2014/main" id="{51489D29-7789-CB30-E12D-8F94B590653E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>
                <a:extLst>
                  <a:ext uri="{FF2B5EF4-FFF2-40B4-BE49-F238E27FC236}">
                    <a16:creationId xmlns:a16="http://schemas.microsoft.com/office/drawing/2014/main" id="{C5BDFDAE-9C7A-DE94-6D68-7459363BE797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>
                <a:extLst>
                  <a:ext uri="{FF2B5EF4-FFF2-40B4-BE49-F238E27FC236}">
                    <a16:creationId xmlns:a16="http://schemas.microsoft.com/office/drawing/2014/main" id="{84EB860F-EBA4-912D-26FC-DA29299BF45C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>
                <a:extLst>
                  <a:ext uri="{FF2B5EF4-FFF2-40B4-BE49-F238E27FC236}">
                    <a16:creationId xmlns:a16="http://schemas.microsoft.com/office/drawing/2014/main" id="{6AD05631-89DE-77FB-D4A5-87022AF34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>
                <a:extLst>
                  <a:ext uri="{FF2B5EF4-FFF2-40B4-BE49-F238E27FC236}">
                    <a16:creationId xmlns:a16="http://schemas.microsoft.com/office/drawing/2014/main" id="{FD9D24E0-291E-25F4-66AA-1FDC905CE431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>
                <a:extLst>
                  <a:ext uri="{FF2B5EF4-FFF2-40B4-BE49-F238E27FC236}">
                    <a16:creationId xmlns:a16="http://schemas.microsoft.com/office/drawing/2014/main" id="{846F8958-4F24-0F2F-4397-35559E529173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>
                <a:extLst>
                  <a:ext uri="{FF2B5EF4-FFF2-40B4-BE49-F238E27FC236}">
                    <a16:creationId xmlns:a16="http://schemas.microsoft.com/office/drawing/2014/main" id="{902301E0-B3E0-3C61-C7F7-91909A07DF6B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>
                <a:extLst>
                  <a:ext uri="{FF2B5EF4-FFF2-40B4-BE49-F238E27FC236}">
                    <a16:creationId xmlns:a16="http://schemas.microsoft.com/office/drawing/2014/main" id="{889BEA83-AC78-7942-AACE-7819050DD119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>
                <a:extLst>
                  <a:ext uri="{FF2B5EF4-FFF2-40B4-BE49-F238E27FC236}">
                    <a16:creationId xmlns:a16="http://schemas.microsoft.com/office/drawing/2014/main" id="{4AE83878-5E12-55AB-16B2-1181A4BC7F7D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>
                <a:extLst>
                  <a:ext uri="{FF2B5EF4-FFF2-40B4-BE49-F238E27FC236}">
                    <a16:creationId xmlns:a16="http://schemas.microsoft.com/office/drawing/2014/main" id="{2D728E57-E9E9-1615-E431-9B5640BF23FE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>
                <a:extLst>
                  <a:ext uri="{FF2B5EF4-FFF2-40B4-BE49-F238E27FC236}">
                    <a16:creationId xmlns:a16="http://schemas.microsoft.com/office/drawing/2014/main" id="{3605F5B7-54E9-71A2-A25C-539A280C440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>
                <a:extLst>
                  <a:ext uri="{FF2B5EF4-FFF2-40B4-BE49-F238E27FC236}">
                    <a16:creationId xmlns:a16="http://schemas.microsoft.com/office/drawing/2014/main" id="{D8D888D5-C6C9-C8CF-E9F0-116AFC2030E1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>
                <a:extLst>
                  <a:ext uri="{FF2B5EF4-FFF2-40B4-BE49-F238E27FC236}">
                    <a16:creationId xmlns:a16="http://schemas.microsoft.com/office/drawing/2014/main" id="{0A15A948-AF31-D1FE-05B1-CA4266D95BEA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>
                <a:extLst>
                  <a:ext uri="{FF2B5EF4-FFF2-40B4-BE49-F238E27FC236}">
                    <a16:creationId xmlns:a16="http://schemas.microsoft.com/office/drawing/2014/main" id="{8227C530-DCCE-C995-C3ED-66C7F331D22B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>
                <a:extLst>
                  <a:ext uri="{FF2B5EF4-FFF2-40B4-BE49-F238E27FC236}">
                    <a16:creationId xmlns:a16="http://schemas.microsoft.com/office/drawing/2014/main" id="{C5636194-1EC8-9FD1-5BDD-E5CFF8193038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>
                <a:extLst>
                  <a:ext uri="{FF2B5EF4-FFF2-40B4-BE49-F238E27FC236}">
                    <a16:creationId xmlns:a16="http://schemas.microsoft.com/office/drawing/2014/main" id="{DBC152AD-B897-9115-6048-E7FEF06C43ED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>
                <a:extLst>
                  <a:ext uri="{FF2B5EF4-FFF2-40B4-BE49-F238E27FC236}">
                    <a16:creationId xmlns:a16="http://schemas.microsoft.com/office/drawing/2014/main" id="{681D9CBE-E411-1FCF-4D27-1222750E90CF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>
                <a:extLst>
                  <a:ext uri="{FF2B5EF4-FFF2-40B4-BE49-F238E27FC236}">
                    <a16:creationId xmlns:a16="http://schemas.microsoft.com/office/drawing/2014/main" id="{CACF6160-F9FD-9070-0F53-52465DB382B8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>
                <a:extLst>
                  <a:ext uri="{FF2B5EF4-FFF2-40B4-BE49-F238E27FC236}">
                    <a16:creationId xmlns:a16="http://schemas.microsoft.com/office/drawing/2014/main" id="{480DFBF3-D737-239E-0F4D-07FC91708394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>
                <a:extLst>
                  <a:ext uri="{FF2B5EF4-FFF2-40B4-BE49-F238E27FC236}">
                    <a16:creationId xmlns:a16="http://schemas.microsoft.com/office/drawing/2014/main" id="{90796BE5-02C5-82DF-5AD1-9C04BC018B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>
                <a:extLst>
                  <a:ext uri="{FF2B5EF4-FFF2-40B4-BE49-F238E27FC236}">
                    <a16:creationId xmlns:a16="http://schemas.microsoft.com/office/drawing/2014/main" id="{350E635F-3B77-143C-863B-7654FC4AB68B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>
                <a:extLst>
                  <a:ext uri="{FF2B5EF4-FFF2-40B4-BE49-F238E27FC236}">
                    <a16:creationId xmlns:a16="http://schemas.microsoft.com/office/drawing/2014/main" id="{6ED5D38D-E8DE-D0C1-E95B-44B25F6F64CE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>
                <a:extLst>
                  <a:ext uri="{FF2B5EF4-FFF2-40B4-BE49-F238E27FC236}">
                    <a16:creationId xmlns:a16="http://schemas.microsoft.com/office/drawing/2014/main" id="{A717A874-6A68-B9B8-A6E3-37838B9ACA64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>
                <a:extLst>
                  <a:ext uri="{FF2B5EF4-FFF2-40B4-BE49-F238E27FC236}">
                    <a16:creationId xmlns:a16="http://schemas.microsoft.com/office/drawing/2014/main" id="{03F6A740-06A5-2EC1-DA2D-14741373FACD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>
                <a:extLst>
                  <a:ext uri="{FF2B5EF4-FFF2-40B4-BE49-F238E27FC236}">
                    <a16:creationId xmlns:a16="http://schemas.microsoft.com/office/drawing/2014/main" id="{DA9E2E9A-F80B-C56F-616E-44F677D408FC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>
                <a:extLst>
                  <a:ext uri="{FF2B5EF4-FFF2-40B4-BE49-F238E27FC236}">
                    <a16:creationId xmlns:a16="http://schemas.microsoft.com/office/drawing/2014/main" id="{DFB2C8B9-2662-C866-6033-D595BA489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>
                <a:extLst>
                  <a:ext uri="{FF2B5EF4-FFF2-40B4-BE49-F238E27FC236}">
                    <a16:creationId xmlns:a16="http://schemas.microsoft.com/office/drawing/2014/main" id="{63D97320-7F0D-09F5-6BCC-D7116C737177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>
                <a:extLst>
                  <a:ext uri="{FF2B5EF4-FFF2-40B4-BE49-F238E27FC236}">
                    <a16:creationId xmlns:a16="http://schemas.microsoft.com/office/drawing/2014/main" id="{6F611D2D-7246-2ECF-147F-30339BE09D48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>
                <a:extLst>
                  <a:ext uri="{FF2B5EF4-FFF2-40B4-BE49-F238E27FC236}">
                    <a16:creationId xmlns:a16="http://schemas.microsoft.com/office/drawing/2014/main" id="{B043A895-15D3-D828-F980-761ACE10D0A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>
                <a:extLst>
                  <a:ext uri="{FF2B5EF4-FFF2-40B4-BE49-F238E27FC236}">
                    <a16:creationId xmlns:a16="http://schemas.microsoft.com/office/drawing/2014/main" id="{8B2E96B0-4215-6C4B-FBBC-213B2D006159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>
                <a:extLst>
                  <a:ext uri="{FF2B5EF4-FFF2-40B4-BE49-F238E27FC236}">
                    <a16:creationId xmlns:a16="http://schemas.microsoft.com/office/drawing/2014/main" id="{78B4CD99-350C-7E37-C724-92A6AD04FAF2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>
                <a:extLst>
                  <a:ext uri="{FF2B5EF4-FFF2-40B4-BE49-F238E27FC236}">
                    <a16:creationId xmlns:a16="http://schemas.microsoft.com/office/drawing/2014/main" id="{0BE531A7-9433-847A-5DBA-7E5C5C7038CD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>
                <a:extLst>
                  <a:ext uri="{FF2B5EF4-FFF2-40B4-BE49-F238E27FC236}">
                    <a16:creationId xmlns:a16="http://schemas.microsoft.com/office/drawing/2014/main" id="{862AC1CB-DF3D-E4F8-4861-AA390A6C90C0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>
                <a:extLst>
                  <a:ext uri="{FF2B5EF4-FFF2-40B4-BE49-F238E27FC236}">
                    <a16:creationId xmlns:a16="http://schemas.microsoft.com/office/drawing/2014/main" id="{E3D31E7A-F78E-4805-7FFE-6DD7C1451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>
                <a:extLst>
                  <a:ext uri="{FF2B5EF4-FFF2-40B4-BE49-F238E27FC236}">
                    <a16:creationId xmlns:a16="http://schemas.microsoft.com/office/drawing/2014/main" id="{5EABCC22-C64F-8DEB-8B0E-45B52C636C9D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>
                <a:extLst>
                  <a:ext uri="{FF2B5EF4-FFF2-40B4-BE49-F238E27FC236}">
                    <a16:creationId xmlns:a16="http://schemas.microsoft.com/office/drawing/2014/main" id="{79148D74-7F40-A8FC-11BF-C4997B703BC1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>
                <a:extLst>
                  <a:ext uri="{FF2B5EF4-FFF2-40B4-BE49-F238E27FC236}">
                    <a16:creationId xmlns:a16="http://schemas.microsoft.com/office/drawing/2014/main" id="{E60188F2-078E-40EF-7FFA-E0BA98186150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>
                <a:extLst>
                  <a:ext uri="{FF2B5EF4-FFF2-40B4-BE49-F238E27FC236}">
                    <a16:creationId xmlns:a16="http://schemas.microsoft.com/office/drawing/2014/main" id="{8EA68FF2-5F3B-6110-1DD0-E5C1236C3C21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34F35A45-6CAE-5A9B-8F38-AC76FBABCA7F}"/>
              </a:ext>
            </a:extLst>
          </p:cNvPr>
          <p:cNvSpPr txBox="1"/>
          <p:nvPr/>
        </p:nvSpPr>
        <p:spPr>
          <a:xfrm>
            <a:off x="196161" y="370492"/>
            <a:ext cx="2557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</a:rPr>
              <a:t>进度汇报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003DEE-565E-2510-958B-F1E49758FD3A}"/>
              </a:ext>
            </a:extLst>
          </p:cNvPr>
          <p:cNvSpPr txBox="1"/>
          <p:nvPr/>
        </p:nvSpPr>
        <p:spPr>
          <a:xfrm>
            <a:off x="376053" y="972485"/>
            <a:ext cx="61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prompt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变量对比测试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受灾程度</a:t>
            </a:r>
          </a:p>
        </p:txBody>
      </p:sp>
      <p:sp>
        <p:nvSpPr>
          <p:cNvPr id="2" name="AutoShape 2" descr="Image 9">
            <a:extLst>
              <a:ext uri="{FF2B5EF4-FFF2-40B4-BE49-F238E27FC236}">
                <a16:creationId xmlns:a16="http://schemas.microsoft.com/office/drawing/2014/main" id="{DED5B2EE-A681-024C-7376-220E39DFE7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FCD4B4E0-0715-358B-B0C2-65E4A43B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6" y="2268186"/>
            <a:ext cx="3296160" cy="330925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086406EE-D1B0-969D-895E-7DA6F12E5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882" y="2268186"/>
            <a:ext cx="3309258" cy="3309258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9FF468F6-2AC0-D43C-1D28-AE466E2A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628" y="2268186"/>
            <a:ext cx="3307066" cy="3309258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18D1FF6A-8A9C-D17E-A5EF-FAD562034361}"/>
              </a:ext>
            </a:extLst>
          </p:cNvPr>
          <p:cNvSpPr txBox="1"/>
          <p:nvPr/>
        </p:nvSpPr>
        <p:spPr>
          <a:xfrm>
            <a:off x="684792" y="1622961"/>
            <a:ext cx="9266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Prompt: A satellite image of farmland suffering from slight/normal/severe flooding in India</a:t>
            </a:r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C94B20F-DAD0-1611-946F-B35C41489A49}"/>
              </a:ext>
            </a:extLst>
          </p:cNvPr>
          <p:cNvSpPr txBox="1"/>
          <p:nvPr/>
        </p:nvSpPr>
        <p:spPr>
          <a:xfrm>
            <a:off x="5803075" y="5637894"/>
            <a:ext cx="70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normal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91BA708-5D37-C6E2-0CA1-335531F225D3}"/>
              </a:ext>
            </a:extLst>
          </p:cNvPr>
          <p:cNvSpPr txBox="1"/>
          <p:nvPr/>
        </p:nvSpPr>
        <p:spPr>
          <a:xfrm>
            <a:off x="2163384" y="5637894"/>
            <a:ext cx="70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slight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20436FE-8B22-0657-C0B9-85DD7FD38131}"/>
              </a:ext>
            </a:extLst>
          </p:cNvPr>
          <p:cNvSpPr txBox="1"/>
          <p:nvPr/>
        </p:nvSpPr>
        <p:spPr>
          <a:xfrm>
            <a:off x="9553698" y="5637894"/>
            <a:ext cx="70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severe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0EA9319-7A50-8209-F108-1C2F47683F7C}"/>
              </a:ext>
            </a:extLst>
          </p:cNvPr>
          <p:cNvSpPr txBox="1"/>
          <p:nvPr/>
        </p:nvSpPr>
        <p:spPr>
          <a:xfrm>
            <a:off x="4265082" y="6067635"/>
            <a:ext cx="5993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Stable Diffusion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无法理解受灾程度的提示词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75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2542-DA70-D646-FF73-29EB1A14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F84F7B-D4AF-4A83-683A-3DBAB94BABB9}"/>
              </a:ext>
            </a:extLst>
          </p:cNvPr>
          <p:cNvGrpSpPr/>
          <p:nvPr/>
        </p:nvGrpSpPr>
        <p:grpSpPr>
          <a:xfrm>
            <a:off x="0" y="272402"/>
            <a:ext cx="12187555" cy="601993"/>
            <a:chOff x="0" y="427"/>
            <a:chExt cx="19193" cy="739"/>
          </a:xfrm>
        </p:grpSpPr>
        <p:sp>
          <p:nvSpPr>
            <p:cNvPr id="19" name="任意多边形 18">
              <a:extLst>
                <a:ext uri="{FF2B5EF4-FFF2-40B4-BE49-F238E27FC236}">
                  <a16:creationId xmlns:a16="http://schemas.microsoft.com/office/drawing/2014/main" id="{6CDB9348-7D87-E276-0E42-3043579EB117}"/>
                </a:ext>
              </a:extLst>
            </p:cNvPr>
            <p:cNvSpPr/>
            <p:nvPr/>
          </p:nvSpPr>
          <p:spPr>
            <a:xfrm>
              <a:off x="0" y="427"/>
              <a:ext cx="4819" cy="739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>
              <a:extLst>
                <a:ext uri="{FF2B5EF4-FFF2-40B4-BE49-F238E27FC236}">
                  <a16:creationId xmlns:a16="http://schemas.microsoft.com/office/drawing/2014/main" id="{62638CC5-B854-E853-ADC6-1BFABAD5FAD6}"/>
                </a:ext>
              </a:extLst>
            </p:cNvPr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A33983-10C2-E2B9-25CA-518D43B40DD4}"/>
              </a:ext>
            </a:extLst>
          </p:cNvPr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387BF78-2D4B-88A0-5E6A-9E3E743E645F}"/>
                </a:ext>
              </a:extLst>
            </p:cNvPr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>
                <a:extLst>
                  <a:ext uri="{FF2B5EF4-FFF2-40B4-BE49-F238E27FC236}">
                    <a16:creationId xmlns:a16="http://schemas.microsoft.com/office/drawing/2014/main" id="{3E5982B0-F938-0C71-C175-DCEF9CDD6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>
                <a:extLst>
                  <a:ext uri="{FF2B5EF4-FFF2-40B4-BE49-F238E27FC236}">
                    <a16:creationId xmlns:a16="http://schemas.microsoft.com/office/drawing/2014/main" id="{DF0A32AB-5830-00AC-4C9A-D32DB6231D42}"/>
                  </a:ext>
                </a:extLst>
              </p:cNvPr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>
                <a:extLst>
                  <a:ext uri="{FF2B5EF4-FFF2-40B4-BE49-F238E27FC236}">
                    <a16:creationId xmlns:a16="http://schemas.microsoft.com/office/drawing/2014/main" id="{4192919C-C466-4FED-B355-5EA12451FCC6}"/>
                  </a:ext>
                </a:extLst>
              </p:cNvPr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>
                <a:extLst>
                  <a:ext uri="{FF2B5EF4-FFF2-40B4-BE49-F238E27FC236}">
                    <a16:creationId xmlns:a16="http://schemas.microsoft.com/office/drawing/2014/main" id="{98229B1D-7685-A879-1686-00E1F939D76C}"/>
                  </a:ext>
                </a:extLst>
              </p:cNvPr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B751FBE8-48A9-170E-9A53-B6C98AE288E3}"/>
                  </a:ext>
                </a:extLst>
              </p:cNvPr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>
                <a:extLst>
                  <a:ext uri="{FF2B5EF4-FFF2-40B4-BE49-F238E27FC236}">
                    <a16:creationId xmlns:a16="http://schemas.microsoft.com/office/drawing/2014/main" id="{17DB3A91-94A1-9698-6B3B-38C4BD3F15ED}"/>
                  </a:ext>
                </a:extLst>
              </p:cNvPr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8C05D51A-A201-A9D7-1072-CAE6B6DB5540}"/>
                  </a:ext>
                </a:extLst>
              </p:cNvPr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>
                <a:extLst>
                  <a:ext uri="{FF2B5EF4-FFF2-40B4-BE49-F238E27FC236}">
                    <a16:creationId xmlns:a16="http://schemas.microsoft.com/office/drawing/2014/main" id="{B99773B9-CD2E-1E90-6F72-40051F0B6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>
                <a:extLst>
                  <a:ext uri="{FF2B5EF4-FFF2-40B4-BE49-F238E27FC236}">
                    <a16:creationId xmlns:a16="http://schemas.microsoft.com/office/drawing/2014/main" id="{8705BADC-959A-BADB-641B-37CE176A6D29}"/>
                  </a:ext>
                </a:extLst>
              </p:cNvPr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>
                <a:extLst>
                  <a:ext uri="{FF2B5EF4-FFF2-40B4-BE49-F238E27FC236}">
                    <a16:creationId xmlns:a16="http://schemas.microsoft.com/office/drawing/2014/main" id="{0CF41299-14BF-4FAE-3758-64C249BBCB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>
                <a:extLst>
                  <a:ext uri="{FF2B5EF4-FFF2-40B4-BE49-F238E27FC236}">
                    <a16:creationId xmlns:a16="http://schemas.microsoft.com/office/drawing/2014/main" id="{2907FC20-94E8-2877-3A17-F6545EA06E39}"/>
                  </a:ext>
                </a:extLst>
              </p:cNvPr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>
                <a:extLst>
                  <a:ext uri="{FF2B5EF4-FFF2-40B4-BE49-F238E27FC236}">
                    <a16:creationId xmlns:a16="http://schemas.microsoft.com/office/drawing/2014/main" id="{B899C285-AEA6-FD4A-7387-322CAA4688E7}"/>
                  </a:ext>
                </a:extLst>
              </p:cNvPr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>
                <a:extLst>
                  <a:ext uri="{FF2B5EF4-FFF2-40B4-BE49-F238E27FC236}">
                    <a16:creationId xmlns:a16="http://schemas.microsoft.com/office/drawing/2014/main" id="{7D19C31C-65FA-8F2C-1E54-278C709B5DBF}"/>
                  </a:ext>
                </a:extLst>
              </p:cNvPr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>
                <a:extLst>
                  <a:ext uri="{FF2B5EF4-FFF2-40B4-BE49-F238E27FC236}">
                    <a16:creationId xmlns:a16="http://schemas.microsoft.com/office/drawing/2014/main" id="{DAD250BC-1769-819F-8542-870622E706F1}"/>
                  </a:ext>
                </a:extLst>
              </p:cNvPr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>
                <a:extLst>
                  <a:ext uri="{FF2B5EF4-FFF2-40B4-BE49-F238E27FC236}">
                    <a16:creationId xmlns:a16="http://schemas.microsoft.com/office/drawing/2014/main" id="{A6A26F06-BF25-F5C9-E324-2F583DB0DB91}"/>
                  </a:ext>
                </a:extLst>
              </p:cNvPr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>
                <a:extLst>
                  <a:ext uri="{FF2B5EF4-FFF2-40B4-BE49-F238E27FC236}">
                    <a16:creationId xmlns:a16="http://schemas.microsoft.com/office/drawing/2014/main" id="{C4E8CCB2-525E-2FE2-DFBC-13DBBAA2D1A6}"/>
                  </a:ext>
                </a:extLst>
              </p:cNvPr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>
                <a:extLst>
                  <a:ext uri="{FF2B5EF4-FFF2-40B4-BE49-F238E27FC236}">
                    <a16:creationId xmlns:a16="http://schemas.microsoft.com/office/drawing/2014/main" id="{B479BF54-BF42-457B-67C8-8B301AFCA617}"/>
                  </a:ext>
                </a:extLst>
              </p:cNvPr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>
                <a:extLst>
                  <a:ext uri="{FF2B5EF4-FFF2-40B4-BE49-F238E27FC236}">
                    <a16:creationId xmlns:a16="http://schemas.microsoft.com/office/drawing/2014/main" id="{125CA420-E88D-48C4-D606-EB6C41FB276E}"/>
                  </a:ext>
                </a:extLst>
              </p:cNvPr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>
                <a:extLst>
                  <a:ext uri="{FF2B5EF4-FFF2-40B4-BE49-F238E27FC236}">
                    <a16:creationId xmlns:a16="http://schemas.microsoft.com/office/drawing/2014/main" id="{6FCFC8CB-7787-1A6B-B3C2-7190F8B07465}"/>
                  </a:ext>
                </a:extLst>
              </p:cNvPr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>
                <a:extLst>
                  <a:ext uri="{FF2B5EF4-FFF2-40B4-BE49-F238E27FC236}">
                    <a16:creationId xmlns:a16="http://schemas.microsoft.com/office/drawing/2014/main" id="{8B86F2C9-BBF5-7176-EE2C-E09960967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>
                <a:extLst>
                  <a:ext uri="{FF2B5EF4-FFF2-40B4-BE49-F238E27FC236}">
                    <a16:creationId xmlns:a16="http://schemas.microsoft.com/office/drawing/2014/main" id="{54EC611A-2614-EFF4-9B8E-DE565C5D74C8}"/>
                  </a:ext>
                </a:extLst>
              </p:cNvPr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>
                <a:extLst>
                  <a:ext uri="{FF2B5EF4-FFF2-40B4-BE49-F238E27FC236}">
                    <a16:creationId xmlns:a16="http://schemas.microsoft.com/office/drawing/2014/main" id="{729A32D6-AD16-493F-809B-9F6631DF0E7F}"/>
                  </a:ext>
                </a:extLst>
              </p:cNvPr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>
                <a:extLst>
                  <a:ext uri="{FF2B5EF4-FFF2-40B4-BE49-F238E27FC236}">
                    <a16:creationId xmlns:a16="http://schemas.microsoft.com/office/drawing/2014/main" id="{90A9FDED-D8D5-782A-5AD0-7DD55F615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>
                <a:extLst>
                  <a:ext uri="{FF2B5EF4-FFF2-40B4-BE49-F238E27FC236}">
                    <a16:creationId xmlns:a16="http://schemas.microsoft.com/office/drawing/2014/main" id="{BBA502F5-77AC-D1FE-4E62-77798B45E166}"/>
                  </a:ext>
                </a:extLst>
              </p:cNvPr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>
                <a:extLst>
                  <a:ext uri="{FF2B5EF4-FFF2-40B4-BE49-F238E27FC236}">
                    <a16:creationId xmlns:a16="http://schemas.microsoft.com/office/drawing/2014/main" id="{91F857BE-CDBA-B945-675B-2977844100E2}"/>
                  </a:ext>
                </a:extLst>
              </p:cNvPr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>
                <a:extLst>
                  <a:ext uri="{FF2B5EF4-FFF2-40B4-BE49-F238E27FC236}">
                    <a16:creationId xmlns:a16="http://schemas.microsoft.com/office/drawing/2014/main" id="{72DB4C1C-8C38-9963-AD28-EF3939E2AC30}"/>
                  </a:ext>
                </a:extLst>
              </p:cNvPr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>
                <a:extLst>
                  <a:ext uri="{FF2B5EF4-FFF2-40B4-BE49-F238E27FC236}">
                    <a16:creationId xmlns:a16="http://schemas.microsoft.com/office/drawing/2014/main" id="{1921E1F5-B61F-E4DD-D83B-DAF989C991BE}"/>
                  </a:ext>
                </a:extLst>
              </p:cNvPr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>
                <a:extLst>
                  <a:ext uri="{FF2B5EF4-FFF2-40B4-BE49-F238E27FC236}">
                    <a16:creationId xmlns:a16="http://schemas.microsoft.com/office/drawing/2014/main" id="{8DBBE569-B5C7-73C8-E7E2-0C831EB6D189}"/>
                  </a:ext>
                </a:extLst>
              </p:cNvPr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>
                <a:extLst>
                  <a:ext uri="{FF2B5EF4-FFF2-40B4-BE49-F238E27FC236}">
                    <a16:creationId xmlns:a16="http://schemas.microsoft.com/office/drawing/2014/main" id="{55065043-9C0C-A6DE-81AD-B26499800214}"/>
                  </a:ext>
                </a:extLst>
              </p:cNvPr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>
                <a:extLst>
                  <a:ext uri="{FF2B5EF4-FFF2-40B4-BE49-F238E27FC236}">
                    <a16:creationId xmlns:a16="http://schemas.microsoft.com/office/drawing/2014/main" id="{69702515-F082-C58A-8DC2-9AE4B2232C77}"/>
                  </a:ext>
                </a:extLst>
              </p:cNvPr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>
                <a:extLst>
                  <a:ext uri="{FF2B5EF4-FFF2-40B4-BE49-F238E27FC236}">
                    <a16:creationId xmlns:a16="http://schemas.microsoft.com/office/drawing/2014/main" id="{097F53ED-E911-DA14-BE87-7B6060DAA6E7}"/>
                  </a:ext>
                </a:extLst>
              </p:cNvPr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>
                <a:extLst>
                  <a:ext uri="{FF2B5EF4-FFF2-40B4-BE49-F238E27FC236}">
                    <a16:creationId xmlns:a16="http://schemas.microsoft.com/office/drawing/2014/main" id="{5FDF9592-D0D4-F3D8-8023-B0BC5CD4C632}"/>
                  </a:ext>
                </a:extLst>
              </p:cNvPr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>
                <a:extLst>
                  <a:ext uri="{FF2B5EF4-FFF2-40B4-BE49-F238E27FC236}">
                    <a16:creationId xmlns:a16="http://schemas.microsoft.com/office/drawing/2014/main" id="{3C480EDD-F481-C08E-FDB3-A4B443575252}"/>
                  </a:ext>
                </a:extLst>
              </p:cNvPr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>
                <a:extLst>
                  <a:ext uri="{FF2B5EF4-FFF2-40B4-BE49-F238E27FC236}">
                    <a16:creationId xmlns:a16="http://schemas.microsoft.com/office/drawing/2014/main" id="{F835284E-BADA-0CD0-901F-769978B960B7}"/>
                  </a:ext>
                </a:extLst>
              </p:cNvPr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>
                <a:extLst>
                  <a:ext uri="{FF2B5EF4-FFF2-40B4-BE49-F238E27FC236}">
                    <a16:creationId xmlns:a16="http://schemas.microsoft.com/office/drawing/2014/main" id="{8E3B48DB-B4CA-51F0-21E9-9689BDB722B6}"/>
                  </a:ext>
                </a:extLst>
              </p:cNvPr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>
                <a:extLst>
                  <a:ext uri="{FF2B5EF4-FFF2-40B4-BE49-F238E27FC236}">
                    <a16:creationId xmlns:a16="http://schemas.microsoft.com/office/drawing/2014/main" id="{F83933D1-E0E0-F967-BED3-D77DB5C99A0F}"/>
                  </a:ext>
                </a:extLst>
              </p:cNvPr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>
              <a:extLst>
                <a:ext uri="{FF2B5EF4-FFF2-40B4-BE49-F238E27FC236}">
                  <a16:creationId xmlns:a16="http://schemas.microsoft.com/office/drawing/2014/main" id="{BACBCBA4-F9C7-D571-CE6D-C7F214FA349C}"/>
                </a:ext>
              </a:extLst>
            </p:cNvPr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>
                <a:extLst>
                  <a:ext uri="{FF2B5EF4-FFF2-40B4-BE49-F238E27FC236}">
                    <a16:creationId xmlns:a16="http://schemas.microsoft.com/office/drawing/2014/main" id="{C479EB3D-2DD4-CF76-B012-4617AFCA54B4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>
                <a:extLst>
                  <a:ext uri="{FF2B5EF4-FFF2-40B4-BE49-F238E27FC236}">
                    <a16:creationId xmlns:a16="http://schemas.microsoft.com/office/drawing/2014/main" id="{4C8AB3DB-BE6F-0917-0B42-3D92C2F10354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>
                <a:extLst>
                  <a:ext uri="{FF2B5EF4-FFF2-40B4-BE49-F238E27FC236}">
                    <a16:creationId xmlns:a16="http://schemas.microsoft.com/office/drawing/2014/main" id="{9F8AD5C5-988A-7BDD-9365-32284CE265E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>
                <a:extLst>
                  <a:ext uri="{FF2B5EF4-FFF2-40B4-BE49-F238E27FC236}">
                    <a16:creationId xmlns:a16="http://schemas.microsoft.com/office/drawing/2014/main" id="{E60B2401-E88F-A476-6914-FB368422B7CA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>
                <a:extLst>
                  <a:ext uri="{FF2B5EF4-FFF2-40B4-BE49-F238E27FC236}">
                    <a16:creationId xmlns:a16="http://schemas.microsoft.com/office/drawing/2014/main" id="{14464EFA-9422-A48E-3D76-0BC3907E33DB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>
                <a:extLst>
                  <a:ext uri="{FF2B5EF4-FFF2-40B4-BE49-F238E27FC236}">
                    <a16:creationId xmlns:a16="http://schemas.microsoft.com/office/drawing/2014/main" id="{6255DBC5-B2F4-4FBD-CD11-EF4CBFF64734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>
                <a:extLst>
                  <a:ext uri="{FF2B5EF4-FFF2-40B4-BE49-F238E27FC236}">
                    <a16:creationId xmlns:a16="http://schemas.microsoft.com/office/drawing/2014/main" id="{0BF9EE18-C3BD-5C69-F5AC-AECA4CAC62DC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>
                <a:extLst>
                  <a:ext uri="{FF2B5EF4-FFF2-40B4-BE49-F238E27FC236}">
                    <a16:creationId xmlns:a16="http://schemas.microsoft.com/office/drawing/2014/main" id="{E1A286E4-4903-E4C0-F29E-E3487F50E231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>
                <a:extLst>
                  <a:ext uri="{FF2B5EF4-FFF2-40B4-BE49-F238E27FC236}">
                    <a16:creationId xmlns:a16="http://schemas.microsoft.com/office/drawing/2014/main" id="{CE273F95-E1F3-EB53-ADDA-55136200394B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>
                <a:extLst>
                  <a:ext uri="{FF2B5EF4-FFF2-40B4-BE49-F238E27FC236}">
                    <a16:creationId xmlns:a16="http://schemas.microsoft.com/office/drawing/2014/main" id="{BDAA059B-6D95-EBF1-22A1-4A723805C2DE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>
                <a:extLst>
                  <a:ext uri="{FF2B5EF4-FFF2-40B4-BE49-F238E27FC236}">
                    <a16:creationId xmlns:a16="http://schemas.microsoft.com/office/drawing/2014/main" id="{57B656FA-EEA2-B7BD-217E-892094A5A8F5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>
                <a:extLst>
                  <a:ext uri="{FF2B5EF4-FFF2-40B4-BE49-F238E27FC236}">
                    <a16:creationId xmlns:a16="http://schemas.microsoft.com/office/drawing/2014/main" id="{A7EBDD37-E744-3DF8-3742-02AD0B6BB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>
                <a:extLst>
                  <a:ext uri="{FF2B5EF4-FFF2-40B4-BE49-F238E27FC236}">
                    <a16:creationId xmlns:a16="http://schemas.microsoft.com/office/drawing/2014/main" id="{737BD063-6232-502E-734D-5A9D619C80E2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>
                <a:extLst>
                  <a:ext uri="{FF2B5EF4-FFF2-40B4-BE49-F238E27FC236}">
                    <a16:creationId xmlns:a16="http://schemas.microsoft.com/office/drawing/2014/main" id="{ECD8F073-27D6-F48D-A7E1-25FC3EE8CD8B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>
                <a:extLst>
                  <a:ext uri="{FF2B5EF4-FFF2-40B4-BE49-F238E27FC236}">
                    <a16:creationId xmlns:a16="http://schemas.microsoft.com/office/drawing/2014/main" id="{18017E35-6958-5ED4-4E3D-77FC172785A7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>
                <a:extLst>
                  <a:ext uri="{FF2B5EF4-FFF2-40B4-BE49-F238E27FC236}">
                    <a16:creationId xmlns:a16="http://schemas.microsoft.com/office/drawing/2014/main" id="{1442ECAA-EA7A-483D-A287-3CD08B296952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>
                <a:extLst>
                  <a:ext uri="{FF2B5EF4-FFF2-40B4-BE49-F238E27FC236}">
                    <a16:creationId xmlns:a16="http://schemas.microsoft.com/office/drawing/2014/main" id="{C66F1A7B-9979-D519-1281-A0A5E0F1C49B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>
                <a:extLst>
                  <a:ext uri="{FF2B5EF4-FFF2-40B4-BE49-F238E27FC236}">
                    <a16:creationId xmlns:a16="http://schemas.microsoft.com/office/drawing/2014/main" id="{E2EB08BC-58A4-C284-4AFA-E280EE6E1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>
                <a:extLst>
                  <a:ext uri="{FF2B5EF4-FFF2-40B4-BE49-F238E27FC236}">
                    <a16:creationId xmlns:a16="http://schemas.microsoft.com/office/drawing/2014/main" id="{C05A75F3-8772-B2AE-532B-B6DE20D8D6FD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>
                <a:extLst>
                  <a:ext uri="{FF2B5EF4-FFF2-40B4-BE49-F238E27FC236}">
                    <a16:creationId xmlns:a16="http://schemas.microsoft.com/office/drawing/2014/main" id="{AC108B5A-F655-14ED-9AAF-72E71F66D4B4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>
                <a:extLst>
                  <a:ext uri="{FF2B5EF4-FFF2-40B4-BE49-F238E27FC236}">
                    <a16:creationId xmlns:a16="http://schemas.microsoft.com/office/drawing/2014/main" id="{F291A406-0195-D6A0-F29A-3CCCFDEFC30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>
                <a:extLst>
                  <a:ext uri="{FF2B5EF4-FFF2-40B4-BE49-F238E27FC236}">
                    <a16:creationId xmlns:a16="http://schemas.microsoft.com/office/drawing/2014/main" id="{F3019E92-2063-12AB-0688-436E205B541C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>
                <a:extLst>
                  <a:ext uri="{FF2B5EF4-FFF2-40B4-BE49-F238E27FC236}">
                    <a16:creationId xmlns:a16="http://schemas.microsoft.com/office/drawing/2014/main" id="{51489D29-7789-CB30-E12D-8F94B590653E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>
                <a:extLst>
                  <a:ext uri="{FF2B5EF4-FFF2-40B4-BE49-F238E27FC236}">
                    <a16:creationId xmlns:a16="http://schemas.microsoft.com/office/drawing/2014/main" id="{C5BDFDAE-9C7A-DE94-6D68-7459363BE797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>
                <a:extLst>
                  <a:ext uri="{FF2B5EF4-FFF2-40B4-BE49-F238E27FC236}">
                    <a16:creationId xmlns:a16="http://schemas.microsoft.com/office/drawing/2014/main" id="{84EB860F-EBA4-912D-26FC-DA29299BF45C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>
                <a:extLst>
                  <a:ext uri="{FF2B5EF4-FFF2-40B4-BE49-F238E27FC236}">
                    <a16:creationId xmlns:a16="http://schemas.microsoft.com/office/drawing/2014/main" id="{6AD05631-89DE-77FB-D4A5-87022AF34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>
                <a:extLst>
                  <a:ext uri="{FF2B5EF4-FFF2-40B4-BE49-F238E27FC236}">
                    <a16:creationId xmlns:a16="http://schemas.microsoft.com/office/drawing/2014/main" id="{FD9D24E0-291E-25F4-66AA-1FDC905CE431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>
                <a:extLst>
                  <a:ext uri="{FF2B5EF4-FFF2-40B4-BE49-F238E27FC236}">
                    <a16:creationId xmlns:a16="http://schemas.microsoft.com/office/drawing/2014/main" id="{846F8958-4F24-0F2F-4397-35559E529173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>
                <a:extLst>
                  <a:ext uri="{FF2B5EF4-FFF2-40B4-BE49-F238E27FC236}">
                    <a16:creationId xmlns:a16="http://schemas.microsoft.com/office/drawing/2014/main" id="{902301E0-B3E0-3C61-C7F7-91909A07DF6B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>
                <a:extLst>
                  <a:ext uri="{FF2B5EF4-FFF2-40B4-BE49-F238E27FC236}">
                    <a16:creationId xmlns:a16="http://schemas.microsoft.com/office/drawing/2014/main" id="{889BEA83-AC78-7942-AACE-7819050DD119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>
                <a:extLst>
                  <a:ext uri="{FF2B5EF4-FFF2-40B4-BE49-F238E27FC236}">
                    <a16:creationId xmlns:a16="http://schemas.microsoft.com/office/drawing/2014/main" id="{4AE83878-5E12-55AB-16B2-1181A4BC7F7D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>
                <a:extLst>
                  <a:ext uri="{FF2B5EF4-FFF2-40B4-BE49-F238E27FC236}">
                    <a16:creationId xmlns:a16="http://schemas.microsoft.com/office/drawing/2014/main" id="{2D728E57-E9E9-1615-E431-9B5640BF23FE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>
                <a:extLst>
                  <a:ext uri="{FF2B5EF4-FFF2-40B4-BE49-F238E27FC236}">
                    <a16:creationId xmlns:a16="http://schemas.microsoft.com/office/drawing/2014/main" id="{3605F5B7-54E9-71A2-A25C-539A280C440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>
                <a:extLst>
                  <a:ext uri="{FF2B5EF4-FFF2-40B4-BE49-F238E27FC236}">
                    <a16:creationId xmlns:a16="http://schemas.microsoft.com/office/drawing/2014/main" id="{D8D888D5-C6C9-C8CF-E9F0-116AFC2030E1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>
                <a:extLst>
                  <a:ext uri="{FF2B5EF4-FFF2-40B4-BE49-F238E27FC236}">
                    <a16:creationId xmlns:a16="http://schemas.microsoft.com/office/drawing/2014/main" id="{0A15A948-AF31-D1FE-05B1-CA4266D95BEA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>
                <a:extLst>
                  <a:ext uri="{FF2B5EF4-FFF2-40B4-BE49-F238E27FC236}">
                    <a16:creationId xmlns:a16="http://schemas.microsoft.com/office/drawing/2014/main" id="{8227C530-DCCE-C995-C3ED-66C7F331D22B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>
                <a:extLst>
                  <a:ext uri="{FF2B5EF4-FFF2-40B4-BE49-F238E27FC236}">
                    <a16:creationId xmlns:a16="http://schemas.microsoft.com/office/drawing/2014/main" id="{C5636194-1EC8-9FD1-5BDD-E5CFF8193038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>
                <a:extLst>
                  <a:ext uri="{FF2B5EF4-FFF2-40B4-BE49-F238E27FC236}">
                    <a16:creationId xmlns:a16="http://schemas.microsoft.com/office/drawing/2014/main" id="{DBC152AD-B897-9115-6048-E7FEF06C43ED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>
                <a:extLst>
                  <a:ext uri="{FF2B5EF4-FFF2-40B4-BE49-F238E27FC236}">
                    <a16:creationId xmlns:a16="http://schemas.microsoft.com/office/drawing/2014/main" id="{681D9CBE-E411-1FCF-4D27-1222750E90CF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>
                <a:extLst>
                  <a:ext uri="{FF2B5EF4-FFF2-40B4-BE49-F238E27FC236}">
                    <a16:creationId xmlns:a16="http://schemas.microsoft.com/office/drawing/2014/main" id="{CACF6160-F9FD-9070-0F53-52465DB382B8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>
                <a:extLst>
                  <a:ext uri="{FF2B5EF4-FFF2-40B4-BE49-F238E27FC236}">
                    <a16:creationId xmlns:a16="http://schemas.microsoft.com/office/drawing/2014/main" id="{480DFBF3-D737-239E-0F4D-07FC91708394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>
                <a:extLst>
                  <a:ext uri="{FF2B5EF4-FFF2-40B4-BE49-F238E27FC236}">
                    <a16:creationId xmlns:a16="http://schemas.microsoft.com/office/drawing/2014/main" id="{90796BE5-02C5-82DF-5AD1-9C04BC018B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>
                <a:extLst>
                  <a:ext uri="{FF2B5EF4-FFF2-40B4-BE49-F238E27FC236}">
                    <a16:creationId xmlns:a16="http://schemas.microsoft.com/office/drawing/2014/main" id="{350E635F-3B77-143C-863B-7654FC4AB68B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>
                <a:extLst>
                  <a:ext uri="{FF2B5EF4-FFF2-40B4-BE49-F238E27FC236}">
                    <a16:creationId xmlns:a16="http://schemas.microsoft.com/office/drawing/2014/main" id="{6ED5D38D-E8DE-D0C1-E95B-44B25F6F64CE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>
                <a:extLst>
                  <a:ext uri="{FF2B5EF4-FFF2-40B4-BE49-F238E27FC236}">
                    <a16:creationId xmlns:a16="http://schemas.microsoft.com/office/drawing/2014/main" id="{A717A874-6A68-B9B8-A6E3-37838B9ACA64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>
                <a:extLst>
                  <a:ext uri="{FF2B5EF4-FFF2-40B4-BE49-F238E27FC236}">
                    <a16:creationId xmlns:a16="http://schemas.microsoft.com/office/drawing/2014/main" id="{03F6A740-06A5-2EC1-DA2D-14741373FACD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>
                <a:extLst>
                  <a:ext uri="{FF2B5EF4-FFF2-40B4-BE49-F238E27FC236}">
                    <a16:creationId xmlns:a16="http://schemas.microsoft.com/office/drawing/2014/main" id="{DA9E2E9A-F80B-C56F-616E-44F677D408FC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>
                <a:extLst>
                  <a:ext uri="{FF2B5EF4-FFF2-40B4-BE49-F238E27FC236}">
                    <a16:creationId xmlns:a16="http://schemas.microsoft.com/office/drawing/2014/main" id="{DFB2C8B9-2662-C866-6033-D595BA489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>
                <a:extLst>
                  <a:ext uri="{FF2B5EF4-FFF2-40B4-BE49-F238E27FC236}">
                    <a16:creationId xmlns:a16="http://schemas.microsoft.com/office/drawing/2014/main" id="{63D97320-7F0D-09F5-6BCC-D7116C737177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>
                <a:extLst>
                  <a:ext uri="{FF2B5EF4-FFF2-40B4-BE49-F238E27FC236}">
                    <a16:creationId xmlns:a16="http://schemas.microsoft.com/office/drawing/2014/main" id="{6F611D2D-7246-2ECF-147F-30339BE09D48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>
                <a:extLst>
                  <a:ext uri="{FF2B5EF4-FFF2-40B4-BE49-F238E27FC236}">
                    <a16:creationId xmlns:a16="http://schemas.microsoft.com/office/drawing/2014/main" id="{B043A895-15D3-D828-F980-761ACE10D0A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>
                <a:extLst>
                  <a:ext uri="{FF2B5EF4-FFF2-40B4-BE49-F238E27FC236}">
                    <a16:creationId xmlns:a16="http://schemas.microsoft.com/office/drawing/2014/main" id="{8B2E96B0-4215-6C4B-FBBC-213B2D006159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>
                <a:extLst>
                  <a:ext uri="{FF2B5EF4-FFF2-40B4-BE49-F238E27FC236}">
                    <a16:creationId xmlns:a16="http://schemas.microsoft.com/office/drawing/2014/main" id="{78B4CD99-350C-7E37-C724-92A6AD04FAF2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>
                <a:extLst>
                  <a:ext uri="{FF2B5EF4-FFF2-40B4-BE49-F238E27FC236}">
                    <a16:creationId xmlns:a16="http://schemas.microsoft.com/office/drawing/2014/main" id="{0BE531A7-9433-847A-5DBA-7E5C5C7038CD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>
                <a:extLst>
                  <a:ext uri="{FF2B5EF4-FFF2-40B4-BE49-F238E27FC236}">
                    <a16:creationId xmlns:a16="http://schemas.microsoft.com/office/drawing/2014/main" id="{862AC1CB-DF3D-E4F8-4861-AA390A6C90C0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>
                <a:extLst>
                  <a:ext uri="{FF2B5EF4-FFF2-40B4-BE49-F238E27FC236}">
                    <a16:creationId xmlns:a16="http://schemas.microsoft.com/office/drawing/2014/main" id="{E3D31E7A-F78E-4805-7FFE-6DD7C1451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>
                <a:extLst>
                  <a:ext uri="{FF2B5EF4-FFF2-40B4-BE49-F238E27FC236}">
                    <a16:creationId xmlns:a16="http://schemas.microsoft.com/office/drawing/2014/main" id="{5EABCC22-C64F-8DEB-8B0E-45B52C636C9D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>
                <a:extLst>
                  <a:ext uri="{FF2B5EF4-FFF2-40B4-BE49-F238E27FC236}">
                    <a16:creationId xmlns:a16="http://schemas.microsoft.com/office/drawing/2014/main" id="{79148D74-7F40-A8FC-11BF-C4997B703BC1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>
                <a:extLst>
                  <a:ext uri="{FF2B5EF4-FFF2-40B4-BE49-F238E27FC236}">
                    <a16:creationId xmlns:a16="http://schemas.microsoft.com/office/drawing/2014/main" id="{E60188F2-078E-40EF-7FFA-E0BA98186150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>
                <a:extLst>
                  <a:ext uri="{FF2B5EF4-FFF2-40B4-BE49-F238E27FC236}">
                    <a16:creationId xmlns:a16="http://schemas.microsoft.com/office/drawing/2014/main" id="{8EA68FF2-5F3B-6110-1DD0-E5C1236C3C21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34F35A45-6CAE-5A9B-8F38-AC76FBABCA7F}"/>
              </a:ext>
            </a:extLst>
          </p:cNvPr>
          <p:cNvSpPr txBox="1"/>
          <p:nvPr/>
        </p:nvSpPr>
        <p:spPr>
          <a:xfrm>
            <a:off x="196161" y="370492"/>
            <a:ext cx="2557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</a:rPr>
              <a:t>进度汇报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003DEE-565E-2510-958B-F1E49758FD3A}"/>
              </a:ext>
            </a:extLst>
          </p:cNvPr>
          <p:cNvSpPr txBox="1"/>
          <p:nvPr/>
        </p:nvSpPr>
        <p:spPr>
          <a:xfrm>
            <a:off x="376053" y="972485"/>
            <a:ext cx="61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prompt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变量对比测试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受灾程度</a:t>
            </a:r>
          </a:p>
        </p:txBody>
      </p:sp>
      <p:sp>
        <p:nvSpPr>
          <p:cNvPr id="2" name="AutoShape 2" descr="Image 9">
            <a:extLst>
              <a:ext uri="{FF2B5EF4-FFF2-40B4-BE49-F238E27FC236}">
                <a16:creationId xmlns:a16="http://schemas.microsoft.com/office/drawing/2014/main" id="{DED5B2EE-A681-024C-7376-220E39DFE7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8D1FF6A-8A9C-D17E-A5EF-FAD562034361}"/>
              </a:ext>
            </a:extLst>
          </p:cNvPr>
          <p:cNvSpPr txBox="1"/>
          <p:nvPr/>
        </p:nvSpPr>
        <p:spPr>
          <a:xfrm>
            <a:off x="684792" y="1622961"/>
            <a:ext cx="9266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Prompt: A satellite image of farmland suffering from slight/normal/severe flooding in India</a:t>
            </a:r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C94B20F-DAD0-1611-946F-B35C41489A49}"/>
              </a:ext>
            </a:extLst>
          </p:cNvPr>
          <p:cNvSpPr txBox="1"/>
          <p:nvPr/>
        </p:nvSpPr>
        <p:spPr>
          <a:xfrm>
            <a:off x="5803075" y="5637894"/>
            <a:ext cx="70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normal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91BA708-5D37-C6E2-0CA1-335531F225D3}"/>
              </a:ext>
            </a:extLst>
          </p:cNvPr>
          <p:cNvSpPr txBox="1"/>
          <p:nvPr/>
        </p:nvSpPr>
        <p:spPr>
          <a:xfrm>
            <a:off x="2163384" y="5637894"/>
            <a:ext cx="70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slight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20436FE-8B22-0657-C0B9-85DD7FD38131}"/>
              </a:ext>
            </a:extLst>
          </p:cNvPr>
          <p:cNvSpPr txBox="1"/>
          <p:nvPr/>
        </p:nvSpPr>
        <p:spPr>
          <a:xfrm>
            <a:off x="9553698" y="5637894"/>
            <a:ext cx="70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severe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0EA9319-7A50-8209-F108-1C2F47683F7C}"/>
              </a:ext>
            </a:extLst>
          </p:cNvPr>
          <p:cNvSpPr txBox="1"/>
          <p:nvPr/>
        </p:nvSpPr>
        <p:spPr>
          <a:xfrm>
            <a:off x="3724941" y="6067635"/>
            <a:ext cx="5993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Diffusion SAT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在一定程度上能够理解受灾程度的提示词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2C99FDFE-58FF-74B8-7349-FB593BE4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256" y="2288699"/>
            <a:ext cx="3274155" cy="3271991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8E03D106-FF3B-E278-714A-C02FE793B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004" y="2286819"/>
            <a:ext cx="3271991" cy="3271991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FA88806-44CF-1740-243D-BB78A32C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89" y="2286819"/>
            <a:ext cx="3291492" cy="32719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60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2542-DA70-D646-FF73-29EB1A14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F84F7B-D4AF-4A83-683A-3DBAB94BABB9}"/>
              </a:ext>
            </a:extLst>
          </p:cNvPr>
          <p:cNvGrpSpPr/>
          <p:nvPr/>
        </p:nvGrpSpPr>
        <p:grpSpPr>
          <a:xfrm>
            <a:off x="0" y="272402"/>
            <a:ext cx="12187555" cy="601993"/>
            <a:chOff x="0" y="427"/>
            <a:chExt cx="19193" cy="739"/>
          </a:xfrm>
        </p:grpSpPr>
        <p:sp>
          <p:nvSpPr>
            <p:cNvPr id="19" name="任意多边形 18">
              <a:extLst>
                <a:ext uri="{FF2B5EF4-FFF2-40B4-BE49-F238E27FC236}">
                  <a16:creationId xmlns:a16="http://schemas.microsoft.com/office/drawing/2014/main" id="{6CDB9348-7D87-E276-0E42-3043579EB117}"/>
                </a:ext>
              </a:extLst>
            </p:cNvPr>
            <p:cNvSpPr/>
            <p:nvPr/>
          </p:nvSpPr>
          <p:spPr>
            <a:xfrm>
              <a:off x="0" y="427"/>
              <a:ext cx="4819" cy="739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>
              <a:extLst>
                <a:ext uri="{FF2B5EF4-FFF2-40B4-BE49-F238E27FC236}">
                  <a16:creationId xmlns:a16="http://schemas.microsoft.com/office/drawing/2014/main" id="{62638CC5-B854-E853-ADC6-1BFABAD5FAD6}"/>
                </a:ext>
              </a:extLst>
            </p:cNvPr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A33983-10C2-E2B9-25CA-518D43B40DD4}"/>
              </a:ext>
            </a:extLst>
          </p:cNvPr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387BF78-2D4B-88A0-5E6A-9E3E743E645F}"/>
                </a:ext>
              </a:extLst>
            </p:cNvPr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>
                <a:extLst>
                  <a:ext uri="{FF2B5EF4-FFF2-40B4-BE49-F238E27FC236}">
                    <a16:creationId xmlns:a16="http://schemas.microsoft.com/office/drawing/2014/main" id="{3E5982B0-F938-0C71-C175-DCEF9CDD6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>
                <a:extLst>
                  <a:ext uri="{FF2B5EF4-FFF2-40B4-BE49-F238E27FC236}">
                    <a16:creationId xmlns:a16="http://schemas.microsoft.com/office/drawing/2014/main" id="{DF0A32AB-5830-00AC-4C9A-D32DB6231D42}"/>
                  </a:ext>
                </a:extLst>
              </p:cNvPr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>
                <a:extLst>
                  <a:ext uri="{FF2B5EF4-FFF2-40B4-BE49-F238E27FC236}">
                    <a16:creationId xmlns:a16="http://schemas.microsoft.com/office/drawing/2014/main" id="{4192919C-C466-4FED-B355-5EA12451FCC6}"/>
                  </a:ext>
                </a:extLst>
              </p:cNvPr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>
                <a:extLst>
                  <a:ext uri="{FF2B5EF4-FFF2-40B4-BE49-F238E27FC236}">
                    <a16:creationId xmlns:a16="http://schemas.microsoft.com/office/drawing/2014/main" id="{98229B1D-7685-A879-1686-00E1F939D76C}"/>
                  </a:ext>
                </a:extLst>
              </p:cNvPr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B751FBE8-48A9-170E-9A53-B6C98AE288E3}"/>
                  </a:ext>
                </a:extLst>
              </p:cNvPr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>
                <a:extLst>
                  <a:ext uri="{FF2B5EF4-FFF2-40B4-BE49-F238E27FC236}">
                    <a16:creationId xmlns:a16="http://schemas.microsoft.com/office/drawing/2014/main" id="{17DB3A91-94A1-9698-6B3B-38C4BD3F15ED}"/>
                  </a:ext>
                </a:extLst>
              </p:cNvPr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8C05D51A-A201-A9D7-1072-CAE6B6DB5540}"/>
                  </a:ext>
                </a:extLst>
              </p:cNvPr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>
                <a:extLst>
                  <a:ext uri="{FF2B5EF4-FFF2-40B4-BE49-F238E27FC236}">
                    <a16:creationId xmlns:a16="http://schemas.microsoft.com/office/drawing/2014/main" id="{B99773B9-CD2E-1E90-6F72-40051F0B6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>
                <a:extLst>
                  <a:ext uri="{FF2B5EF4-FFF2-40B4-BE49-F238E27FC236}">
                    <a16:creationId xmlns:a16="http://schemas.microsoft.com/office/drawing/2014/main" id="{8705BADC-959A-BADB-641B-37CE176A6D29}"/>
                  </a:ext>
                </a:extLst>
              </p:cNvPr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>
                <a:extLst>
                  <a:ext uri="{FF2B5EF4-FFF2-40B4-BE49-F238E27FC236}">
                    <a16:creationId xmlns:a16="http://schemas.microsoft.com/office/drawing/2014/main" id="{0CF41299-14BF-4FAE-3758-64C249BBCB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>
                <a:extLst>
                  <a:ext uri="{FF2B5EF4-FFF2-40B4-BE49-F238E27FC236}">
                    <a16:creationId xmlns:a16="http://schemas.microsoft.com/office/drawing/2014/main" id="{2907FC20-94E8-2877-3A17-F6545EA06E39}"/>
                  </a:ext>
                </a:extLst>
              </p:cNvPr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>
                <a:extLst>
                  <a:ext uri="{FF2B5EF4-FFF2-40B4-BE49-F238E27FC236}">
                    <a16:creationId xmlns:a16="http://schemas.microsoft.com/office/drawing/2014/main" id="{B899C285-AEA6-FD4A-7387-322CAA4688E7}"/>
                  </a:ext>
                </a:extLst>
              </p:cNvPr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>
                <a:extLst>
                  <a:ext uri="{FF2B5EF4-FFF2-40B4-BE49-F238E27FC236}">
                    <a16:creationId xmlns:a16="http://schemas.microsoft.com/office/drawing/2014/main" id="{7D19C31C-65FA-8F2C-1E54-278C709B5DBF}"/>
                  </a:ext>
                </a:extLst>
              </p:cNvPr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>
                <a:extLst>
                  <a:ext uri="{FF2B5EF4-FFF2-40B4-BE49-F238E27FC236}">
                    <a16:creationId xmlns:a16="http://schemas.microsoft.com/office/drawing/2014/main" id="{DAD250BC-1769-819F-8542-870622E706F1}"/>
                  </a:ext>
                </a:extLst>
              </p:cNvPr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>
                <a:extLst>
                  <a:ext uri="{FF2B5EF4-FFF2-40B4-BE49-F238E27FC236}">
                    <a16:creationId xmlns:a16="http://schemas.microsoft.com/office/drawing/2014/main" id="{A6A26F06-BF25-F5C9-E324-2F583DB0DB91}"/>
                  </a:ext>
                </a:extLst>
              </p:cNvPr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>
                <a:extLst>
                  <a:ext uri="{FF2B5EF4-FFF2-40B4-BE49-F238E27FC236}">
                    <a16:creationId xmlns:a16="http://schemas.microsoft.com/office/drawing/2014/main" id="{C4E8CCB2-525E-2FE2-DFBC-13DBBAA2D1A6}"/>
                  </a:ext>
                </a:extLst>
              </p:cNvPr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>
                <a:extLst>
                  <a:ext uri="{FF2B5EF4-FFF2-40B4-BE49-F238E27FC236}">
                    <a16:creationId xmlns:a16="http://schemas.microsoft.com/office/drawing/2014/main" id="{B479BF54-BF42-457B-67C8-8B301AFCA617}"/>
                  </a:ext>
                </a:extLst>
              </p:cNvPr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>
                <a:extLst>
                  <a:ext uri="{FF2B5EF4-FFF2-40B4-BE49-F238E27FC236}">
                    <a16:creationId xmlns:a16="http://schemas.microsoft.com/office/drawing/2014/main" id="{125CA420-E88D-48C4-D606-EB6C41FB276E}"/>
                  </a:ext>
                </a:extLst>
              </p:cNvPr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>
                <a:extLst>
                  <a:ext uri="{FF2B5EF4-FFF2-40B4-BE49-F238E27FC236}">
                    <a16:creationId xmlns:a16="http://schemas.microsoft.com/office/drawing/2014/main" id="{6FCFC8CB-7787-1A6B-B3C2-7190F8B07465}"/>
                  </a:ext>
                </a:extLst>
              </p:cNvPr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>
                <a:extLst>
                  <a:ext uri="{FF2B5EF4-FFF2-40B4-BE49-F238E27FC236}">
                    <a16:creationId xmlns:a16="http://schemas.microsoft.com/office/drawing/2014/main" id="{8B86F2C9-BBF5-7176-EE2C-E09960967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>
                <a:extLst>
                  <a:ext uri="{FF2B5EF4-FFF2-40B4-BE49-F238E27FC236}">
                    <a16:creationId xmlns:a16="http://schemas.microsoft.com/office/drawing/2014/main" id="{54EC611A-2614-EFF4-9B8E-DE565C5D74C8}"/>
                  </a:ext>
                </a:extLst>
              </p:cNvPr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>
                <a:extLst>
                  <a:ext uri="{FF2B5EF4-FFF2-40B4-BE49-F238E27FC236}">
                    <a16:creationId xmlns:a16="http://schemas.microsoft.com/office/drawing/2014/main" id="{729A32D6-AD16-493F-809B-9F6631DF0E7F}"/>
                  </a:ext>
                </a:extLst>
              </p:cNvPr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>
                <a:extLst>
                  <a:ext uri="{FF2B5EF4-FFF2-40B4-BE49-F238E27FC236}">
                    <a16:creationId xmlns:a16="http://schemas.microsoft.com/office/drawing/2014/main" id="{90A9FDED-D8D5-782A-5AD0-7DD55F615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>
                <a:extLst>
                  <a:ext uri="{FF2B5EF4-FFF2-40B4-BE49-F238E27FC236}">
                    <a16:creationId xmlns:a16="http://schemas.microsoft.com/office/drawing/2014/main" id="{BBA502F5-77AC-D1FE-4E62-77798B45E166}"/>
                  </a:ext>
                </a:extLst>
              </p:cNvPr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>
                <a:extLst>
                  <a:ext uri="{FF2B5EF4-FFF2-40B4-BE49-F238E27FC236}">
                    <a16:creationId xmlns:a16="http://schemas.microsoft.com/office/drawing/2014/main" id="{91F857BE-CDBA-B945-675B-2977844100E2}"/>
                  </a:ext>
                </a:extLst>
              </p:cNvPr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>
                <a:extLst>
                  <a:ext uri="{FF2B5EF4-FFF2-40B4-BE49-F238E27FC236}">
                    <a16:creationId xmlns:a16="http://schemas.microsoft.com/office/drawing/2014/main" id="{72DB4C1C-8C38-9963-AD28-EF3939E2AC30}"/>
                  </a:ext>
                </a:extLst>
              </p:cNvPr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>
                <a:extLst>
                  <a:ext uri="{FF2B5EF4-FFF2-40B4-BE49-F238E27FC236}">
                    <a16:creationId xmlns:a16="http://schemas.microsoft.com/office/drawing/2014/main" id="{1921E1F5-B61F-E4DD-D83B-DAF989C991BE}"/>
                  </a:ext>
                </a:extLst>
              </p:cNvPr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>
                <a:extLst>
                  <a:ext uri="{FF2B5EF4-FFF2-40B4-BE49-F238E27FC236}">
                    <a16:creationId xmlns:a16="http://schemas.microsoft.com/office/drawing/2014/main" id="{8DBBE569-B5C7-73C8-E7E2-0C831EB6D189}"/>
                  </a:ext>
                </a:extLst>
              </p:cNvPr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>
                <a:extLst>
                  <a:ext uri="{FF2B5EF4-FFF2-40B4-BE49-F238E27FC236}">
                    <a16:creationId xmlns:a16="http://schemas.microsoft.com/office/drawing/2014/main" id="{55065043-9C0C-A6DE-81AD-B26499800214}"/>
                  </a:ext>
                </a:extLst>
              </p:cNvPr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>
                <a:extLst>
                  <a:ext uri="{FF2B5EF4-FFF2-40B4-BE49-F238E27FC236}">
                    <a16:creationId xmlns:a16="http://schemas.microsoft.com/office/drawing/2014/main" id="{69702515-F082-C58A-8DC2-9AE4B2232C77}"/>
                  </a:ext>
                </a:extLst>
              </p:cNvPr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>
                <a:extLst>
                  <a:ext uri="{FF2B5EF4-FFF2-40B4-BE49-F238E27FC236}">
                    <a16:creationId xmlns:a16="http://schemas.microsoft.com/office/drawing/2014/main" id="{097F53ED-E911-DA14-BE87-7B6060DAA6E7}"/>
                  </a:ext>
                </a:extLst>
              </p:cNvPr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>
                <a:extLst>
                  <a:ext uri="{FF2B5EF4-FFF2-40B4-BE49-F238E27FC236}">
                    <a16:creationId xmlns:a16="http://schemas.microsoft.com/office/drawing/2014/main" id="{5FDF9592-D0D4-F3D8-8023-B0BC5CD4C632}"/>
                  </a:ext>
                </a:extLst>
              </p:cNvPr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>
                <a:extLst>
                  <a:ext uri="{FF2B5EF4-FFF2-40B4-BE49-F238E27FC236}">
                    <a16:creationId xmlns:a16="http://schemas.microsoft.com/office/drawing/2014/main" id="{3C480EDD-F481-C08E-FDB3-A4B443575252}"/>
                  </a:ext>
                </a:extLst>
              </p:cNvPr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>
                <a:extLst>
                  <a:ext uri="{FF2B5EF4-FFF2-40B4-BE49-F238E27FC236}">
                    <a16:creationId xmlns:a16="http://schemas.microsoft.com/office/drawing/2014/main" id="{F835284E-BADA-0CD0-901F-769978B960B7}"/>
                  </a:ext>
                </a:extLst>
              </p:cNvPr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>
                <a:extLst>
                  <a:ext uri="{FF2B5EF4-FFF2-40B4-BE49-F238E27FC236}">
                    <a16:creationId xmlns:a16="http://schemas.microsoft.com/office/drawing/2014/main" id="{8E3B48DB-B4CA-51F0-21E9-9689BDB722B6}"/>
                  </a:ext>
                </a:extLst>
              </p:cNvPr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>
                <a:extLst>
                  <a:ext uri="{FF2B5EF4-FFF2-40B4-BE49-F238E27FC236}">
                    <a16:creationId xmlns:a16="http://schemas.microsoft.com/office/drawing/2014/main" id="{F83933D1-E0E0-F967-BED3-D77DB5C99A0F}"/>
                  </a:ext>
                </a:extLst>
              </p:cNvPr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>
              <a:extLst>
                <a:ext uri="{FF2B5EF4-FFF2-40B4-BE49-F238E27FC236}">
                  <a16:creationId xmlns:a16="http://schemas.microsoft.com/office/drawing/2014/main" id="{BACBCBA4-F9C7-D571-CE6D-C7F214FA349C}"/>
                </a:ext>
              </a:extLst>
            </p:cNvPr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>
                <a:extLst>
                  <a:ext uri="{FF2B5EF4-FFF2-40B4-BE49-F238E27FC236}">
                    <a16:creationId xmlns:a16="http://schemas.microsoft.com/office/drawing/2014/main" id="{C479EB3D-2DD4-CF76-B012-4617AFCA54B4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>
                <a:extLst>
                  <a:ext uri="{FF2B5EF4-FFF2-40B4-BE49-F238E27FC236}">
                    <a16:creationId xmlns:a16="http://schemas.microsoft.com/office/drawing/2014/main" id="{4C8AB3DB-BE6F-0917-0B42-3D92C2F10354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>
                <a:extLst>
                  <a:ext uri="{FF2B5EF4-FFF2-40B4-BE49-F238E27FC236}">
                    <a16:creationId xmlns:a16="http://schemas.microsoft.com/office/drawing/2014/main" id="{9F8AD5C5-988A-7BDD-9365-32284CE265E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>
                <a:extLst>
                  <a:ext uri="{FF2B5EF4-FFF2-40B4-BE49-F238E27FC236}">
                    <a16:creationId xmlns:a16="http://schemas.microsoft.com/office/drawing/2014/main" id="{E60B2401-E88F-A476-6914-FB368422B7CA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>
                <a:extLst>
                  <a:ext uri="{FF2B5EF4-FFF2-40B4-BE49-F238E27FC236}">
                    <a16:creationId xmlns:a16="http://schemas.microsoft.com/office/drawing/2014/main" id="{14464EFA-9422-A48E-3D76-0BC3907E33DB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>
                <a:extLst>
                  <a:ext uri="{FF2B5EF4-FFF2-40B4-BE49-F238E27FC236}">
                    <a16:creationId xmlns:a16="http://schemas.microsoft.com/office/drawing/2014/main" id="{6255DBC5-B2F4-4FBD-CD11-EF4CBFF64734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>
                <a:extLst>
                  <a:ext uri="{FF2B5EF4-FFF2-40B4-BE49-F238E27FC236}">
                    <a16:creationId xmlns:a16="http://schemas.microsoft.com/office/drawing/2014/main" id="{0BF9EE18-C3BD-5C69-F5AC-AECA4CAC62DC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>
                <a:extLst>
                  <a:ext uri="{FF2B5EF4-FFF2-40B4-BE49-F238E27FC236}">
                    <a16:creationId xmlns:a16="http://schemas.microsoft.com/office/drawing/2014/main" id="{E1A286E4-4903-E4C0-F29E-E3487F50E231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>
                <a:extLst>
                  <a:ext uri="{FF2B5EF4-FFF2-40B4-BE49-F238E27FC236}">
                    <a16:creationId xmlns:a16="http://schemas.microsoft.com/office/drawing/2014/main" id="{CE273F95-E1F3-EB53-ADDA-55136200394B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>
                <a:extLst>
                  <a:ext uri="{FF2B5EF4-FFF2-40B4-BE49-F238E27FC236}">
                    <a16:creationId xmlns:a16="http://schemas.microsoft.com/office/drawing/2014/main" id="{BDAA059B-6D95-EBF1-22A1-4A723805C2DE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>
                <a:extLst>
                  <a:ext uri="{FF2B5EF4-FFF2-40B4-BE49-F238E27FC236}">
                    <a16:creationId xmlns:a16="http://schemas.microsoft.com/office/drawing/2014/main" id="{57B656FA-EEA2-B7BD-217E-892094A5A8F5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>
                <a:extLst>
                  <a:ext uri="{FF2B5EF4-FFF2-40B4-BE49-F238E27FC236}">
                    <a16:creationId xmlns:a16="http://schemas.microsoft.com/office/drawing/2014/main" id="{A7EBDD37-E744-3DF8-3742-02AD0B6BB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>
                <a:extLst>
                  <a:ext uri="{FF2B5EF4-FFF2-40B4-BE49-F238E27FC236}">
                    <a16:creationId xmlns:a16="http://schemas.microsoft.com/office/drawing/2014/main" id="{737BD063-6232-502E-734D-5A9D619C80E2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>
                <a:extLst>
                  <a:ext uri="{FF2B5EF4-FFF2-40B4-BE49-F238E27FC236}">
                    <a16:creationId xmlns:a16="http://schemas.microsoft.com/office/drawing/2014/main" id="{ECD8F073-27D6-F48D-A7E1-25FC3EE8CD8B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>
                <a:extLst>
                  <a:ext uri="{FF2B5EF4-FFF2-40B4-BE49-F238E27FC236}">
                    <a16:creationId xmlns:a16="http://schemas.microsoft.com/office/drawing/2014/main" id="{18017E35-6958-5ED4-4E3D-77FC172785A7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>
                <a:extLst>
                  <a:ext uri="{FF2B5EF4-FFF2-40B4-BE49-F238E27FC236}">
                    <a16:creationId xmlns:a16="http://schemas.microsoft.com/office/drawing/2014/main" id="{1442ECAA-EA7A-483D-A287-3CD08B296952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>
                <a:extLst>
                  <a:ext uri="{FF2B5EF4-FFF2-40B4-BE49-F238E27FC236}">
                    <a16:creationId xmlns:a16="http://schemas.microsoft.com/office/drawing/2014/main" id="{C66F1A7B-9979-D519-1281-A0A5E0F1C49B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>
                <a:extLst>
                  <a:ext uri="{FF2B5EF4-FFF2-40B4-BE49-F238E27FC236}">
                    <a16:creationId xmlns:a16="http://schemas.microsoft.com/office/drawing/2014/main" id="{E2EB08BC-58A4-C284-4AFA-E280EE6E1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>
                <a:extLst>
                  <a:ext uri="{FF2B5EF4-FFF2-40B4-BE49-F238E27FC236}">
                    <a16:creationId xmlns:a16="http://schemas.microsoft.com/office/drawing/2014/main" id="{C05A75F3-8772-B2AE-532B-B6DE20D8D6FD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>
                <a:extLst>
                  <a:ext uri="{FF2B5EF4-FFF2-40B4-BE49-F238E27FC236}">
                    <a16:creationId xmlns:a16="http://schemas.microsoft.com/office/drawing/2014/main" id="{AC108B5A-F655-14ED-9AAF-72E71F66D4B4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>
                <a:extLst>
                  <a:ext uri="{FF2B5EF4-FFF2-40B4-BE49-F238E27FC236}">
                    <a16:creationId xmlns:a16="http://schemas.microsoft.com/office/drawing/2014/main" id="{F291A406-0195-D6A0-F29A-3CCCFDEFC30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>
                <a:extLst>
                  <a:ext uri="{FF2B5EF4-FFF2-40B4-BE49-F238E27FC236}">
                    <a16:creationId xmlns:a16="http://schemas.microsoft.com/office/drawing/2014/main" id="{F3019E92-2063-12AB-0688-436E205B541C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>
                <a:extLst>
                  <a:ext uri="{FF2B5EF4-FFF2-40B4-BE49-F238E27FC236}">
                    <a16:creationId xmlns:a16="http://schemas.microsoft.com/office/drawing/2014/main" id="{51489D29-7789-CB30-E12D-8F94B590653E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>
                <a:extLst>
                  <a:ext uri="{FF2B5EF4-FFF2-40B4-BE49-F238E27FC236}">
                    <a16:creationId xmlns:a16="http://schemas.microsoft.com/office/drawing/2014/main" id="{C5BDFDAE-9C7A-DE94-6D68-7459363BE797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>
                <a:extLst>
                  <a:ext uri="{FF2B5EF4-FFF2-40B4-BE49-F238E27FC236}">
                    <a16:creationId xmlns:a16="http://schemas.microsoft.com/office/drawing/2014/main" id="{84EB860F-EBA4-912D-26FC-DA29299BF45C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>
                <a:extLst>
                  <a:ext uri="{FF2B5EF4-FFF2-40B4-BE49-F238E27FC236}">
                    <a16:creationId xmlns:a16="http://schemas.microsoft.com/office/drawing/2014/main" id="{6AD05631-89DE-77FB-D4A5-87022AF34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>
                <a:extLst>
                  <a:ext uri="{FF2B5EF4-FFF2-40B4-BE49-F238E27FC236}">
                    <a16:creationId xmlns:a16="http://schemas.microsoft.com/office/drawing/2014/main" id="{FD9D24E0-291E-25F4-66AA-1FDC905CE431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>
                <a:extLst>
                  <a:ext uri="{FF2B5EF4-FFF2-40B4-BE49-F238E27FC236}">
                    <a16:creationId xmlns:a16="http://schemas.microsoft.com/office/drawing/2014/main" id="{846F8958-4F24-0F2F-4397-35559E529173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>
                <a:extLst>
                  <a:ext uri="{FF2B5EF4-FFF2-40B4-BE49-F238E27FC236}">
                    <a16:creationId xmlns:a16="http://schemas.microsoft.com/office/drawing/2014/main" id="{902301E0-B3E0-3C61-C7F7-91909A07DF6B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>
                <a:extLst>
                  <a:ext uri="{FF2B5EF4-FFF2-40B4-BE49-F238E27FC236}">
                    <a16:creationId xmlns:a16="http://schemas.microsoft.com/office/drawing/2014/main" id="{889BEA83-AC78-7942-AACE-7819050DD119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>
                <a:extLst>
                  <a:ext uri="{FF2B5EF4-FFF2-40B4-BE49-F238E27FC236}">
                    <a16:creationId xmlns:a16="http://schemas.microsoft.com/office/drawing/2014/main" id="{4AE83878-5E12-55AB-16B2-1181A4BC7F7D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>
                <a:extLst>
                  <a:ext uri="{FF2B5EF4-FFF2-40B4-BE49-F238E27FC236}">
                    <a16:creationId xmlns:a16="http://schemas.microsoft.com/office/drawing/2014/main" id="{2D728E57-E9E9-1615-E431-9B5640BF23FE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>
                <a:extLst>
                  <a:ext uri="{FF2B5EF4-FFF2-40B4-BE49-F238E27FC236}">
                    <a16:creationId xmlns:a16="http://schemas.microsoft.com/office/drawing/2014/main" id="{3605F5B7-54E9-71A2-A25C-539A280C440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>
                <a:extLst>
                  <a:ext uri="{FF2B5EF4-FFF2-40B4-BE49-F238E27FC236}">
                    <a16:creationId xmlns:a16="http://schemas.microsoft.com/office/drawing/2014/main" id="{D8D888D5-C6C9-C8CF-E9F0-116AFC2030E1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>
                <a:extLst>
                  <a:ext uri="{FF2B5EF4-FFF2-40B4-BE49-F238E27FC236}">
                    <a16:creationId xmlns:a16="http://schemas.microsoft.com/office/drawing/2014/main" id="{0A15A948-AF31-D1FE-05B1-CA4266D95BEA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>
                <a:extLst>
                  <a:ext uri="{FF2B5EF4-FFF2-40B4-BE49-F238E27FC236}">
                    <a16:creationId xmlns:a16="http://schemas.microsoft.com/office/drawing/2014/main" id="{8227C530-DCCE-C995-C3ED-66C7F331D22B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>
                <a:extLst>
                  <a:ext uri="{FF2B5EF4-FFF2-40B4-BE49-F238E27FC236}">
                    <a16:creationId xmlns:a16="http://schemas.microsoft.com/office/drawing/2014/main" id="{C5636194-1EC8-9FD1-5BDD-E5CFF8193038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>
                <a:extLst>
                  <a:ext uri="{FF2B5EF4-FFF2-40B4-BE49-F238E27FC236}">
                    <a16:creationId xmlns:a16="http://schemas.microsoft.com/office/drawing/2014/main" id="{DBC152AD-B897-9115-6048-E7FEF06C43ED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>
                <a:extLst>
                  <a:ext uri="{FF2B5EF4-FFF2-40B4-BE49-F238E27FC236}">
                    <a16:creationId xmlns:a16="http://schemas.microsoft.com/office/drawing/2014/main" id="{681D9CBE-E411-1FCF-4D27-1222750E90CF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>
                <a:extLst>
                  <a:ext uri="{FF2B5EF4-FFF2-40B4-BE49-F238E27FC236}">
                    <a16:creationId xmlns:a16="http://schemas.microsoft.com/office/drawing/2014/main" id="{CACF6160-F9FD-9070-0F53-52465DB382B8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>
                <a:extLst>
                  <a:ext uri="{FF2B5EF4-FFF2-40B4-BE49-F238E27FC236}">
                    <a16:creationId xmlns:a16="http://schemas.microsoft.com/office/drawing/2014/main" id="{480DFBF3-D737-239E-0F4D-07FC91708394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>
                <a:extLst>
                  <a:ext uri="{FF2B5EF4-FFF2-40B4-BE49-F238E27FC236}">
                    <a16:creationId xmlns:a16="http://schemas.microsoft.com/office/drawing/2014/main" id="{90796BE5-02C5-82DF-5AD1-9C04BC018B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>
                <a:extLst>
                  <a:ext uri="{FF2B5EF4-FFF2-40B4-BE49-F238E27FC236}">
                    <a16:creationId xmlns:a16="http://schemas.microsoft.com/office/drawing/2014/main" id="{350E635F-3B77-143C-863B-7654FC4AB68B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>
                <a:extLst>
                  <a:ext uri="{FF2B5EF4-FFF2-40B4-BE49-F238E27FC236}">
                    <a16:creationId xmlns:a16="http://schemas.microsoft.com/office/drawing/2014/main" id="{6ED5D38D-E8DE-D0C1-E95B-44B25F6F64CE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>
                <a:extLst>
                  <a:ext uri="{FF2B5EF4-FFF2-40B4-BE49-F238E27FC236}">
                    <a16:creationId xmlns:a16="http://schemas.microsoft.com/office/drawing/2014/main" id="{A717A874-6A68-B9B8-A6E3-37838B9ACA64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>
                <a:extLst>
                  <a:ext uri="{FF2B5EF4-FFF2-40B4-BE49-F238E27FC236}">
                    <a16:creationId xmlns:a16="http://schemas.microsoft.com/office/drawing/2014/main" id="{03F6A740-06A5-2EC1-DA2D-14741373FACD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>
                <a:extLst>
                  <a:ext uri="{FF2B5EF4-FFF2-40B4-BE49-F238E27FC236}">
                    <a16:creationId xmlns:a16="http://schemas.microsoft.com/office/drawing/2014/main" id="{DA9E2E9A-F80B-C56F-616E-44F677D408FC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>
                <a:extLst>
                  <a:ext uri="{FF2B5EF4-FFF2-40B4-BE49-F238E27FC236}">
                    <a16:creationId xmlns:a16="http://schemas.microsoft.com/office/drawing/2014/main" id="{DFB2C8B9-2662-C866-6033-D595BA489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>
                <a:extLst>
                  <a:ext uri="{FF2B5EF4-FFF2-40B4-BE49-F238E27FC236}">
                    <a16:creationId xmlns:a16="http://schemas.microsoft.com/office/drawing/2014/main" id="{63D97320-7F0D-09F5-6BCC-D7116C737177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>
                <a:extLst>
                  <a:ext uri="{FF2B5EF4-FFF2-40B4-BE49-F238E27FC236}">
                    <a16:creationId xmlns:a16="http://schemas.microsoft.com/office/drawing/2014/main" id="{6F611D2D-7246-2ECF-147F-30339BE09D48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>
                <a:extLst>
                  <a:ext uri="{FF2B5EF4-FFF2-40B4-BE49-F238E27FC236}">
                    <a16:creationId xmlns:a16="http://schemas.microsoft.com/office/drawing/2014/main" id="{B043A895-15D3-D828-F980-761ACE10D0A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>
                <a:extLst>
                  <a:ext uri="{FF2B5EF4-FFF2-40B4-BE49-F238E27FC236}">
                    <a16:creationId xmlns:a16="http://schemas.microsoft.com/office/drawing/2014/main" id="{8B2E96B0-4215-6C4B-FBBC-213B2D006159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>
                <a:extLst>
                  <a:ext uri="{FF2B5EF4-FFF2-40B4-BE49-F238E27FC236}">
                    <a16:creationId xmlns:a16="http://schemas.microsoft.com/office/drawing/2014/main" id="{78B4CD99-350C-7E37-C724-92A6AD04FAF2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>
                <a:extLst>
                  <a:ext uri="{FF2B5EF4-FFF2-40B4-BE49-F238E27FC236}">
                    <a16:creationId xmlns:a16="http://schemas.microsoft.com/office/drawing/2014/main" id="{0BE531A7-9433-847A-5DBA-7E5C5C7038CD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>
                <a:extLst>
                  <a:ext uri="{FF2B5EF4-FFF2-40B4-BE49-F238E27FC236}">
                    <a16:creationId xmlns:a16="http://schemas.microsoft.com/office/drawing/2014/main" id="{862AC1CB-DF3D-E4F8-4861-AA390A6C90C0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>
                <a:extLst>
                  <a:ext uri="{FF2B5EF4-FFF2-40B4-BE49-F238E27FC236}">
                    <a16:creationId xmlns:a16="http://schemas.microsoft.com/office/drawing/2014/main" id="{E3D31E7A-F78E-4805-7FFE-6DD7C1451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>
                <a:extLst>
                  <a:ext uri="{FF2B5EF4-FFF2-40B4-BE49-F238E27FC236}">
                    <a16:creationId xmlns:a16="http://schemas.microsoft.com/office/drawing/2014/main" id="{5EABCC22-C64F-8DEB-8B0E-45B52C636C9D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>
                <a:extLst>
                  <a:ext uri="{FF2B5EF4-FFF2-40B4-BE49-F238E27FC236}">
                    <a16:creationId xmlns:a16="http://schemas.microsoft.com/office/drawing/2014/main" id="{79148D74-7F40-A8FC-11BF-C4997B703BC1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>
                <a:extLst>
                  <a:ext uri="{FF2B5EF4-FFF2-40B4-BE49-F238E27FC236}">
                    <a16:creationId xmlns:a16="http://schemas.microsoft.com/office/drawing/2014/main" id="{E60188F2-078E-40EF-7FFA-E0BA98186150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>
                <a:extLst>
                  <a:ext uri="{FF2B5EF4-FFF2-40B4-BE49-F238E27FC236}">
                    <a16:creationId xmlns:a16="http://schemas.microsoft.com/office/drawing/2014/main" id="{8EA68FF2-5F3B-6110-1DD0-E5C1236C3C21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34F35A45-6CAE-5A9B-8F38-AC76FBABCA7F}"/>
              </a:ext>
            </a:extLst>
          </p:cNvPr>
          <p:cNvSpPr txBox="1"/>
          <p:nvPr/>
        </p:nvSpPr>
        <p:spPr>
          <a:xfrm>
            <a:off x="196161" y="370492"/>
            <a:ext cx="2557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</a:rPr>
              <a:t>进度汇报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003DEE-565E-2510-958B-F1E49758FD3A}"/>
              </a:ext>
            </a:extLst>
          </p:cNvPr>
          <p:cNvSpPr txBox="1"/>
          <p:nvPr/>
        </p:nvSpPr>
        <p:spPr>
          <a:xfrm>
            <a:off x="376053" y="972485"/>
            <a:ext cx="61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prompt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变量对比测试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受灾方位</a:t>
            </a:r>
          </a:p>
        </p:txBody>
      </p:sp>
      <p:sp>
        <p:nvSpPr>
          <p:cNvPr id="2" name="AutoShape 2" descr="Image 9">
            <a:extLst>
              <a:ext uri="{FF2B5EF4-FFF2-40B4-BE49-F238E27FC236}">
                <a16:creationId xmlns:a16="http://schemas.microsoft.com/office/drawing/2014/main" id="{DED5B2EE-A681-024C-7376-220E39DFE7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8D1FF6A-8A9C-D17E-A5EF-FAD562034361}"/>
              </a:ext>
            </a:extLst>
          </p:cNvPr>
          <p:cNvSpPr txBox="1"/>
          <p:nvPr/>
        </p:nvSpPr>
        <p:spPr>
          <a:xfrm>
            <a:off x="601759" y="1615019"/>
            <a:ext cx="113013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Prompt: A satellite image of Indian farmland suffering from floods, with the affected area located in the northern/southern/eastern/western   </a:t>
            </a:r>
            <a:b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part of the image</a:t>
            </a:r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0EA9319-7A50-8209-F108-1C2F47683F7C}"/>
              </a:ext>
            </a:extLst>
          </p:cNvPr>
          <p:cNvSpPr txBox="1"/>
          <p:nvPr/>
        </p:nvSpPr>
        <p:spPr>
          <a:xfrm>
            <a:off x="4235174" y="5778668"/>
            <a:ext cx="5993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Diffusion SAT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无法理解受灾方位提示词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7B0CAB40-5F27-F55C-073E-B47FAE79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5" y="2430483"/>
            <a:ext cx="2588839" cy="2588839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2B391069-A3AF-D001-3D27-BA7DF4ED5C54}"/>
              </a:ext>
            </a:extLst>
          </p:cNvPr>
          <p:cNvSpPr txBox="1"/>
          <p:nvPr/>
        </p:nvSpPr>
        <p:spPr>
          <a:xfrm>
            <a:off x="1530032" y="5019322"/>
            <a:ext cx="84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northern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34EA5D1C-BA5F-2BA5-3C48-0781B864B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638" y="2430483"/>
            <a:ext cx="2583716" cy="2588839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590DA234-AAB0-0C76-E549-64A79F0F743C}"/>
              </a:ext>
            </a:extLst>
          </p:cNvPr>
          <p:cNvSpPr txBox="1"/>
          <p:nvPr/>
        </p:nvSpPr>
        <p:spPr>
          <a:xfrm>
            <a:off x="4330629" y="5019321"/>
            <a:ext cx="7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southern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9DFA0A1C-B8E3-F6CB-77D3-92CE5AB6A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636" y="2430483"/>
            <a:ext cx="2588839" cy="2588839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8595E5FC-B5D1-0017-9DE6-F9F6A59CAC33}"/>
              </a:ext>
            </a:extLst>
          </p:cNvPr>
          <p:cNvSpPr txBox="1"/>
          <p:nvPr/>
        </p:nvSpPr>
        <p:spPr>
          <a:xfrm>
            <a:off x="7073737" y="5019321"/>
            <a:ext cx="7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eastern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41" name="图片 640">
            <a:extLst>
              <a:ext uri="{FF2B5EF4-FFF2-40B4-BE49-F238E27FC236}">
                <a16:creationId xmlns:a16="http://schemas.microsoft.com/office/drawing/2014/main" id="{612B203D-D695-BA84-335C-D32BF52B8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109" y="2430483"/>
            <a:ext cx="2578571" cy="2588838"/>
          </a:xfrm>
          <a:prstGeom prst="rect">
            <a:avLst/>
          </a:prstGeom>
        </p:spPr>
      </p:pic>
      <p:sp>
        <p:nvSpPr>
          <p:cNvPr id="642" name="文本框 641">
            <a:extLst>
              <a:ext uri="{FF2B5EF4-FFF2-40B4-BE49-F238E27FC236}">
                <a16:creationId xmlns:a16="http://schemas.microsoft.com/office/drawing/2014/main" id="{E88C8651-B3D8-2790-2EF6-8DD127D88AE6}"/>
              </a:ext>
            </a:extLst>
          </p:cNvPr>
          <p:cNvSpPr txBox="1"/>
          <p:nvPr/>
        </p:nvSpPr>
        <p:spPr>
          <a:xfrm>
            <a:off x="10029707" y="5019321"/>
            <a:ext cx="7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western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529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2542-DA70-D646-FF73-29EB1A14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F84F7B-D4AF-4A83-683A-3DBAB94BABB9}"/>
              </a:ext>
            </a:extLst>
          </p:cNvPr>
          <p:cNvGrpSpPr/>
          <p:nvPr/>
        </p:nvGrpSpPr>
        <p:grpSpPr>
          <a:xfrm>
            <a:off x="0" y="272402"/>
            <a:ext cx="12187555" cy="601993"/>
            <a:chOff x="0" y="427"/>
            <a:chExt cx="19193" cy="739"/>
          </a:xfrm>
        </p:grpSpPr>
        <p:sp>
          <p:nvSpPr>
            <p:cNvPr id="19" name="任意多边形 18">
              <a:extLst>
                <a:ext uri="{FF2B5EF4-FFF2-40B4-BE49-F238E27FC236}">
                  <a16:creationId xmlns:a16="http://schemas.microsoft.com/office/drawing/2014/main" id="{6CDB9348-7D87-E276-0E42-3043579EB117}"/>
                </a:ext>
              </a:extLst>
            </p:cNvPr>
            <p:cNvSpPr/>
            <p:nvPr/>
          </p:nvSpPr>
          <p:spPr>
            <a:xfrm>
              <a:off x="0" y="427"/>
              <a:ext cx="4819" cy="739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>
              <a:extLst>
                <a:ext uri="{FF2B5EF4-FFF2-40B4-BE49-F238E27FC236}">
                  <a16:creationId xmlns:a16="http://schemas.microsoft.com/office/drawing/2014/main" id="{62638CC5-B854-E853-ADC6-1BFABAD5FAD6}"/>
                </a:ext>
              </a:extLst>
            </p:cNvPr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A33983-10C2-E2B9-25CA-518D43B40DD4}"/>
              </a:ext>
            </a:extLst>
          </p:cNvPr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387BF78-2D4B-88A0-5E6A-9E3E743E645F}"/>
                </a:ext>
              </a:extLst>
            </p:cNvPr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>
                <a:extLst>
                  <a:ext uri="{FF2B5EF4-FFF2-40B4-BE49-F238E27FC236}">
                    <a16:creationId xmlns:a16="http://schemas.microsoft.com/office/drawing/2014/main" id="{3E5982B0-F938-0C71-C175-DCEF9CDD6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>
                <a:extLst>
                  <a:ext uri="{FF2B5EF4-FFF2-40B4-BE49-F238E27FC236}">
                    <a16:creationId xmlns:a16="http://schemas.microsoft.com/office/drawing/2014/main" id="{DF0A32AB-5830-00AC-4C9A-D32DB6231D42}"/>
                  </a:ext>
                </a:extLst>
              </p:cNvPr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>
                <a:extLst>
                  <a:ext uri="{FF2B5EF4-FFF2-40B4-BE49-F238E27FC236}">
                    <a16:creationId xmlns:a16="http://schemas.microsoft.com/office/drawing/2014/main" id="{4192919C-C466-4FED-B355-5EA12451FCC6}"/>
                  </a:ext>
                </a:extLst>
              </p:cNvPr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>
                <a:extLst>
                  <a:ext uri="{FF2B5EF4-FFF2-40B4-BE49-F238E27FC236}">
                    <a16:creationId xmlns:a16="http://schemas.microsoft.com/office/drawing/2014/main" id="{98229B1D-7685-A879-1686-00E1F939D76C}"/>
                  </a:ext>
                </a:extLst>
              </p:cNvPr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B751FBE8-48A9-170E-9A53-B6C98AE288E3}"/>
                  </a:ext>
                </a:extLst>
              </p:cNvPr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>
                <a:extLst>
                  <a:ext uri="{FF2B5EF4-FFF2-40B4-BE49-F238E27FC236}">
                    <a16:creationId xmlns:a16="http://schemas.microsoft.com/office/drawing/2014/main" id="{17DB3A91-94A1-9698-6B3B-38C4BD3F15ED}"/>
                  </a:ext>
                </a:extLst>
              </p:cNvPr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8C05D51A-A201-A9D7-1072-CAE6B6DB5540}"/>
                  </a:ext>
                </a:extLst>
              </p:cNvPr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>
                <a:extLst>
                  <a:ext uri="{FF2B5EF4-FFF2-40B4-BE49-F238E27FC236}">
                    <a16:creationId xmlns:a16="http://schemas.microsoft.com/office/drawing/2014/main" id="{B99773B9-CD2E-1E90-6F72-40051F0B6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>
                <a:extLst>
                  <a:ext uri="{FF2B5EF4-FFF2-40B4-BE49-F238E27FC236}">
                    <a16:creationId xmlns:a16="http://schemas.microsoft.com/office/drawing/2014/main" id="{8705BADC-959A-BADB-641B-37CE176A6D29}"/>
                  </a:ext>
                </a:extLst>
              </p:cNvPr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>
                <a:extLst>
                  <a:ext uri="{FF2B5EF4-FFF2-40B4-BE49-F238E27FC236}">
                    <a16:creationId xmlns:a16="http://schemas.microsoft.com/office/drawing/2014/main" id="{0CF41299-14BF-4FAE-3758-64C249BBCB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>
                <a:extLst>
                  <a:ext uri="{FF2B5EF4-FFF2-40B4-BE49-F238E27FC236}">
                    <a16:creationId xmlns:a16="http://schemas.microsoft.com/office/drawing/2014/main" id="{2907FC20-94E8-2877-3A17-F6545EA06E39}"/>
                  </a:ext>
                </a:extLst>
              </p:cNvPr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>
                <a:extLst>
                  <a:ext uri="{FF2B5EF4-FFF2-40B4-BE49-F238E27FC236}">
                    <a16:creationId xmlns:a16="http://schemas.microsoft.com/office/drawing/2014/main" id="{B899C285-AEA6-FD4A-7387-322CAA4688E7}"/>
                  </a:ext>
                </a:extLst>
              </p:cNvPr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>
                <a:extLst>
                  <a:ext uri="{FF2B5EF4-FFF2-40B4-BE49-F238E27FC236}">
                    <a16:creationId xmlns:a16="http://schemas.microsoft.com/office/drawing/2014/main" id="{7D19C31C-65FA-8F2C-1E54-278C709B5DBF}"/>
                  </a:ext>
                </a:extLst>
              </p:cNvPr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>
                <a:extLst>
                  <a:ext uri="{FF2B5EF4-FFF2-40B4-BE49-F238E27FC236}">
                    <a16:creationId xmlns:a16="http://schemas.microsoft.com/office/drawing/2014/main" id="{DAD250BC-1769-819F-8542-870622E706F1}"/>
                  </a:ext>
                </a:extLst>
              </p:cNvPr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>
                <a:extLst>
                  <a:ext uri="{FF2B5EF4-FFF2-40B4-BE49-F238E27FC236}">
                    <a16:creationId xmlns:a16="http://schemas.microsoft.com/office/drawing/2014/main" id="{A6A26F06-BF25-F5C9-E324-2F583DB0DB91}"/>
                  </a:ext>
                </a:extLst>
              </p:cNvPr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>
                <a:extLst>
                  <a:ext uri="{FF2B5EF4-FFF2-40B4-BE49-F238E27FC236}">
                    <a16:creationId xmlns:a16="http://schemas.microsoft.com/office/drawing/2014/main" id="{C4E8CCB2-525E-2FE2-DFBC-13DBBAA2D1A6}"/>
                  </a:ext>
                </a:extLst>
              </p:cNvPr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>
                <a:extLst>
                  <a:ext uri="{FF2B5EF4-FFF2-40B4-BE49-F238E27FC236}">
                    <a16:creationId xmlns:a16="http://schemas.microsoft.com/office/drawing/2014/main" id="{B479BF54-BF42-457B-67C8-8B301AFCA617}"/>
                  </a:ext>
                </a:extLst>
              </p:cNvPr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>
                <a:extLst>
                  <a:ext uri="{FF2B5EF4-FFF2-40B4-BE49-F238E27FC236}">
                    <a16:creationId xmlns:a16="http://schemas.microsoft.com/office/drawing/2014/main" id="{125CA420-E88D-48C4-D606-EB6C41FB276E}"/>
                  </a:ext>
                </a:extLst>
              </p:cNvPr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>
                <a:extLst>
                  <a:ext uri="{FF2B5EF4-FFF2-40B4-BE49-F238E27FC236}">
                    <a16:creationId xmlns:a16="http://schemas.microsoft.com/office/drawing/2014/main" id="{6FCFC8CB-7787-1A6B-B3C2-7190F8B07465}"/>
                  </a:ext>
                </a:extLst>
              </p:cNvPr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>
                <a:extLst>
                  <a:ext uri="{FF2B5EF4-FFF2-40B4-BE49-F238E27FC236}">
                    <a16:creationId xmlns:a16="http://schemas.microsoft.com/office/drawing/2014/main" id="{8B86F2C9-BBF5-7176-EE2C-E09960967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>
                <a:extLst>
                  <a:ext uri="{FF2B5EF4-FFF2-40B4-BE49-F238E27FC236}">
                    <a16:creationId xmlns:a16="http://schemas.microsoft.com/office/drawing/2014/main" id="{54EC611A-2614-EFF4-9B8E-DE565C5D74C8}"/>
                  </a:ext>
                </a:extLst>
              </p:cNvPr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>
                <a:extLst>
                  <a:ext uri="{FF2B5EF4-FFF2-40B4-BE49-F238E27FC236}">
                    <a16:creationId xmlns:a16="http://schemas.microsoft.com/office/drawing/2014/main" id="{729A32D6-AD16-493F-809B-9F6631DF0E7F}"/>
                  </a:ext>
                </a:extLst>
              </p:cNvPr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>
                <a:extLst>
                  <a:ext uri="{FF2B5EF4-FFF2-40B4-BE49-F238E27FC236}">
                    <a16:creationId xmlns:a16="http://schemas.microsoft.com/office/drawing/2014/main" id="{90A9FDED-D8D5-782A-5AD0-7DD55F615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>
                <a:extLst>
                  <a:ext uri="{FF2B5EF4-FFF2-40B4-BE49-F238E27FC236}">
                    <a16:creationId xmlns:a16="http://schemas.microsoft.com/office/drawing/2014/main" id="{BBA502F5-77AC-D1FE-4E62-77798B45E166}"/>
                  </a:ext>
                </a:extLst>
              </p:cNvPr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>
                <a:extLst>
                  <a:ext uri="{FF2B5EF4-FFF2-40B4-BE49-F238E27FC236}">
                    <a16:creationId xmlns:a16="http://schemas.microsoft.com/office/drawing/2014/main" id="{91F857BE-CDBA-B945-675B-2977844100E2}"/>
                  </a:ext>
                </a:extLst>
              </p:cNvPr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>
                <a:extLst>
                  <a:ext uri="{FF2B5EF4-FFF2-40B4-BE49-F238E27FC236}">
                    <a16:creationId xmlns:a16="http://schemas.microsoft.com/office/drawing/2014/main" id="{72DB4C1C-8C38-9963-AD28-EF3939E2AC30}"/>
                  </a:ext>
                </a:extLst>
              </p:cNvPr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>
                <a:extLst>
                  <a:ext uri="{FF2B5EF4-FFF2-40B4-BE49-F238E27FC236}">
                    <a16:creationId xmlns:a16="http://schemas.microsoft.com/office/drawing/2014/main" id="{1921E1F5-B61F-E4DD-D83B-DAF989C991BE}"/>
                  </a:ext>
                </a:extLst>
              </p:cNvPr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>
                <a:extLst>
                  <a:ext uri="{FF2B5EF4-FFF2-40B4-BE49-F238E27FC236}">
                    <a16:creationId xmlns:a16="http://schemas.microsoft.com/office/drawing/2014/main" id="{8DBBE569-B5C7-73C8-E7E2-0C831EB6D189}"/>
                  </a:ext>
                </a:extLst>
              </p:cNvPr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>
                <a:extLst>
                  <a:ext uri="{FF2B5EF4-FFF2-40B4-BE49-F238E27FC236}">
                    <a16:creationId xmlns:a16="http://schemas.microsoft.com/office/drawing/2014/main" id="{55065043-9C0C-A6DE-81AD-B26499800214}"/>
                  </a:ext>
                </a:extLst>
              </p:cNvPr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>
                <a:extLst>
                  <a:ext uri="{FF2B5EF4-FFF2-40B4-BE49-F238E27FC236}">
                    <a16:creationId xmlns:a16="http://schemas.microsoft.com/office/drawing/2014/main" id="{69702515-F082-C58A-8DC2-9AE4B2232C77}"/>
                  </a:ext>
                </a:extLst>
              </p:cNvPr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>
                <a:extLst>
                  <a:ext uri="{FF2B5EF4-FFF2-40B4-BE49-F238E27FC236}">
                    <a16:creationId xmlns:a16="http://schemas.microsoft.com/office/drawing/2014/main" id="{097F53ED-E911-DA14-BE87-7B6060DAA6E7}"/>
                  </a:ext>
                </a:extLst>
              </p:cNvPr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>
                <a:extLst>
                  <a:ext uri="{FF2B5EF4-FFF2-40B4-BE49-F238E27FC236}">
                    <a16:creationId xmlns:a16="http://schemas.microsoft.com/office/drawing/2014/main" id="{5FDF9592-D0D4-F3D8-8023-B0BC5CD4C632}"/>
                  </a:ext>
                </a:extLst>
              </p:cNvPr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>
                <a:extLst>
                  <a:ext uri="{FF2B5EF4-FFF2-40B4-BE49-F238E27FC236}">
                    <a16:creationId xmlns:a16="http://schemas.microsoft.com/office/drawing/2014/main" id="{3C480EDD-F481-C08E-FDB3-A4B443575252}"/>
                  </a:ext>
                </a:extLst>
              </p:cNvPr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>
                <a:extLst>
                  <a:ext uri="{FF2B5EF4-FFF2-40B4-BE49-F238E27FC236}">
                    <a16:creationId xmlns:a16="http://schemas.microsoft.com/office/drawing/2014/main" id="{F835284E-BADA-0CD0-901F-769978B960B7}"/>
                  </a:ext>
                </a:extLst>
              </p:cNvPr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>
                <a:extLst>
                  <a:ext uri="{FF2B5EF4-FFF2-40B4-BE49-F238E27FC236}">
                    <a16:creationId xmlns:a16="http://schemas.microsoft.com/office/drawing/2014/main" id="{8E3B48DB-B4CA-51F0-21E9-9689BDB722B6}"/>
                  </a:ext>
                </a:extLst>
              </p:cNvPr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>
                <a:extLst>
                  <a:ext uri="{FF2B5EF4-FFF2-40B4-BE49-F238E27FC236}">
                    <a16:creationId xmlns:a16="http://schemas.microsoft.com/office/drawing/2014/main" id="{F83933D1-E0E0-F967-BED3-D77DB5C99A0F}"/>
                  </a:ext>
                </a:extLst>
              </p:cNvPr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>
              <a:extLst>
                <a:ext uri="{FF2B5EF4-FFF2-40B4-BE49-F238E27FC236}">
                  <a16:creationId xmlns:a16="http://schemas.microsoft.com/office/drawing/2014/main" id="{BACBCBA4-F9C7-D571-CE6D-C7F214FA349C}"/>
                </a:ext>
              </a:extLst>
            </p:cNvPr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>
                <a:extLst>
                  <a:ext uri="{FF2B5EF4-FFF2-40B4-BE49-F238E27FC236}">
                    <a16:creationId xmlns:a16="http://schemas.microsoft.com/office/drawing/2014/main" id="{C479EB3D-2DD4-CF76-B012-4617AFCA54B4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>
                <a:extLst>
                  <a:ext uri="{FF2B5EF4-FFF2-40B4-BE49-F238E27FC236}">
                    <a16:creationId xmlns:a16="http://schemas.microsoft.com/office/drawing/2014/main" id="{4C8AB3DB-BE6F-0917-0B42-3D92C2F10354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>
                <a:extLst>
                  <a:ext uri="{FF2B5EF4-FFF2-40B4-BE49-F238E27FC236}">
                    <a16:creationId xmlns:a16="http://schemas.microsoft.com/office/drawing/2014/main" id="{9F8AD5C5-988A-7BDD-9365-32284CE265E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>
                <a:extLst>
                  <a:ext uri="{FF2B5EF4-FFF2-40B4-BE49-F238E27FC236}">
                    <a16:creationId xmlns:a16="http://schemas.microsoft.com/office/drawing/2014/main" id="{E60B2401-E88F-A476-6914-FB368422B7CA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>
                <a:extLst>
                  <a:ext uri="{FF2B5EF4-FFF2-40B4-BE49-F238E27FC236}">
                    <a16:creationId xmlns:a16="http://schemas.microsoft.com/office/drawing/2014/main" id="{14464EFA-9422-A48E-3D76-0BC3907E33DB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>
                <a:extLst>
                  <a:ext uri="{FF2B5EF4-FFF2-40B4-BE49-F238E27FC236}">
                    <a16:creationId xmlns:a16="http://schemas.microsoft.com/office/drawing/2014/main" id="{6255DBC5-B2F4-4FBD-CD11-EF4CBFF64734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>
                <a:extLst>
                  <a:ext uri="{FF2B5EF4-FFF2-40B4-BE49-F238E27FC236}">
                    <a16:creationId xmlns:a16="http://schemas.microsoft.com/office/drawing/2014/main" id="{0BF9EE18-C3BD-5C69-F5AC-AECA4CAC62DC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>
                <a:extLst>
                  <a:ext uri="{FF2B5EF4-FFF2-40B4-BE49-F238E27FC236}">
                    <a16:creationId xmlns:a16="http://schemas.microsoft.com/office/drawing/2014/main" id="{E1A286E4-4903-E4C0-F29E-E3487F50E231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>
                <a:extLst>
                  <a:ext uri="{FF2B5EF4-FFF2-40B4-BE49-F238E27FC236}">
                    <a16:creationId xmlns:a16="http://schemas.microsoft.com/office/drawing/2014/main" id="{CE273F95-E1F3-EB53-ADDA-55136200394B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>
                <a:extLst>
                  <a:ext uri="{FF2B5EF4-FFF2-40B4-BE49-F238E27FC236}">
                    <a16:creationId xmlns:a16="http://schemas.microsoft.com/office/drawing/2014/main" id="{BDAA059B-6D95-EBF1-22A1-4A723805C2DE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>
                <a:extLst>
                  <a:ext uri="{FF2B5EF4-FFF2-40B4-BE49-F238E27FC236}">
                    <a16:creationId xmlns:a16="http://schemas.microsoft.com/office/drawing/2014/main" id="{57B656FA-EEA2-B7BD-217E-892094A5A8F5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>
                <a:extLst>
                  <a:ext uri="{FF2B5EF4-FFF2-40B4-BE49-F238E27FC236}">
                    <a16:creationId xmlns:a16="http://schemas.microsoft.com/office/drawing/2014/main" id="{A7EBDD37-E744-3DF8-3742-02AD0B6BB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>
                <a:extLst>
                  <a:ext uri="{FF2B5EF4-FFF2-40B4-BE49-F238E27FC236}">
                    <a16:creationId xmlns:a16="http://schemas.microsoft.com/office/drawing/2014/main" id="{737BD063-6232-502E-734D-5A9D619C80E2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>
                <a:extLst>
                  <a:ext uri="{FF2B5EF4-FFF2-40B4-BE49-F238E27FC236}">
                    <a16:creationId xmlns:a16="http://schemas.microsoft.com/office/drawing/2014/main" id="{ECD8F073-27D6-F48D-A7E1-25FC3EE8CD8B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>
                <a:extLst>
                  <a:ext uri="{FF2B5EF4-FFF2-40B4-BE49-F238E27FC236}">
                    <a16:creationId xmlns:a16="http://schemas.microsoft.com/office/drawing/2014/main" id="{18017E35-6958-5ED4-4E3D-77FC172785A7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>
                <a:extLst>
                  <a:ext uri="{FF2B5EF4-FFF2-40B4-BE49-F238E27FC236}">
                    <a16:creationId xmlns:a16="http://schemas.microsoft.com/office/drawing/2014/main" id="{1442ECAA-EA7A-483D-A287-3CD08B296952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>
                <a:extLst>
                  <a:ext uri="{FF2B5EF4-FFF2-40B4-BE49-F238E27FC236}">
                    <a16:creationId xmlns:a16="http://schemas.microsoft.com/office/drawing/2014/main" id="{C66F1A7B-9979-D519-1281-A0A5E0F1C49B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>
                <a:extLst>
                  <a:ext uri="{FF2B5EF4-FFF2-40B4-BE49-F238E27FC236}">
                    <a16:creationId xmlns:a16="http://schemas.microsoft.com/office/drawing/2014/main" id="{E2EB08BC-58A4-C284-4AFA-E280EE6E1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>
                <a:extLst>
                  <a:ext uri="{FF2B5EF4-FFF2-40B4-BE49-F238E27FC236}">
                    <a16:creationId xmlns:a16="http://schemas.microsoft.com/office/drawing/2014/main" id="{C05A75F3-8772-B2AE-532B-B6DE20D8D6FD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>
                <a:extLst>
                  <a:ext uri="{FF2B5EF4-FFF2-40B4-BE49-F238E27FC236}">
                    <a16:creationId xmlns:a16="http://schemas.microsoft.com/office/drawing/2014/main" id="{AC108B5A-F655-14ED-9AAF-72E71F66D4B4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>
                <a:extLst>
                  <a:ext uri="{FF2B5EF4-FFF2-40B4-BE49-F238E27FC236}">
                    <a16:creationId xmlns:a16="http://schemas.microsoft.com/office/drawing/2014/main" id="{F291A406-0195-D6A0-F29A-3CCCFDEFC30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>
                <a:extLst>
                  <a:ext uri="{FF2B5EF4-FFF2-40B4-BE49-F238E27FC236}">
                    <a16:creationId xmlns:a16="http://schemas.microsoft.com/office/drawing/2014/main" id="{F3019E92-2063-12AB-0688-436E205B541C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>
                <a:extLst>
                  <a:ext uri="{FF2B5EF4-FFF2-40B4-BE49-F238E27FC236}">
                    <a16:creationId xmlns:a16="http://schemas.microsoft.com/office/drawing/2014/main" id="{51489D29-7789-CB30-E12D-8F94B590653E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>
                <a:extLst>
                  <a:ext uri="{FF2B5EF4-FFF2-40B4-BE49-F238E27FC236}">
                    <a16:creationId xmlns:a16="http://schemas.microsoft.com/office/drawing/2014/main" id="{C5BDFDAE-9C7A-DE94-6D68-7459363BE797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>
                <a:extLst>
                  <a:ext uri="{FF2B5EF4-FFF2-40B4-BE49-F238E27FC236}">
                    <a16:creationId xmlns:a16="http://schemas.microsoft.com/office/drawing/2014/main" id="{84EB860F-EBA4-912D-26FC-DA29299BF45C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>
                <a:extLst>
                  <a:ext uri="{FF2B5EF4-FFF2-40B4-BE49-F238E27FC236}">
                    <a16:creationId xmlns:a16="http://schemas.microsoft.com/office/drawing/2014/main" id="{6AD05631-89DE-77FB-D4A5-87022AF34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>
                <a:extLst>
                  <a:ext uri="{FF2B5EF4-FFF2-40B4-BE49-F238E27FC236}">
                    <a16:creationId xmlns:a16="http://schemas.microsoft.com/office/drawing/2014/main" id="{FD9D24E0-291E-25F4-66AA-1FDC905CE431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>
                <a:extLst>
                  <a:ext uri="{FF2B5EF4-FFF2-40B4-BE49-F238E27FC236}">
                    <a16:creationId xmlns:a16="http://schemas.microsoft.com/office/drawing/2014/main" id="{846F8958-4F24-0F2F-4397-35559E529173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>
                <a:extLst>
                  <a:ext uri="{FF2B5EF4-FFF2-40B4-BE49-F238E27FC236}">
                    <a16:creationId xmlns:a16="http://schemas.microsoft.com/office/drawing/2014/main" id="{902301E0-B3E0-3C61-C7F7-91909A07DF6B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>
                <a:extLst>
                  <a:ext uri="{FF2B5EF4-FFF2-40B4-BE49-F238E27FC236}">
                    <a16:creationId xmlns:a16="http://schemas.microsoft.com/office/drawing/2014/main" id="{889BEA83-AC78-7942-AACE-7819050DD119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>
                <a:extLst>
                  <a:ext uri="{FF2B5EF4-FFF2-40B4-BE49-F238E27FC236}">
                    <a16:creationId xmlns:a16="http://schemas.microsoft.com/office/drawing/2014/main" id="{4AE83878-5E12-55AB-16B2-1181A4BC7F7D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>
                <a:extLst>
                  <a:ext uri="{FF2B5EF4-FFF2-40B4-BE49-F238E27FC236}">
                    <a16:creationId xmlns:a16="http://schemas.microsoft.com/office/drawing/2014/main" id="{2D728E57-E9E9-1615-E431-9B5640BF23FE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>
                <a:extLst>
                  <a:ext uri="{FF2B5EF4-FFF2-40B4-BE49-F238E27FC236}">
                    <a16:creationId xmlns:a16="http://schemas.microsoft.com/office/drawing/2014/main" id="{3605F5B7-54E9-71A2-A25C-539A280C440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>
                <a:extLst>
                  <a:ext uri="{FF2B5EF4-FFF2-40B4-BE49-F238E27FC236}">
                    <a16:creationId xmlns:a16="http://schemas.microsoft.com/office/drawing/2014/main" id="{D8D888D5-C6C9-C8CF-E9F0-116AFC2030E1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>
                <a:extLst>
                  <a:ext uri="{FF2B5EF4-FFF2-40B4-BE49-F238E27FC236}">
                    <a16:creationId xmlns:a16="http://schemas.microsoft.com/office/drawing/2014/main" id="{0A15A948-AF31-D1FE-05B1-CA4266D95BEA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>
                <a:extLst>
                  <a:ext uri="{FF2B5EF4-FFF2-40B4-BE49-F238E27FC236}">
                    <a16:creationId xmlns:a16="http://schemas.microsoft.com/office/drawing/2014/main" id="{8227C530-DCCE-C995-C3ED-66C7F331D22B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>
                <a:extLst>
                  <a:ext uri="{FF2B5EF4-FFF2-40B4-BE49-F238E27FC236}">
                    <a16:creationId xmlns:a16="http://schemas.microsoft.com/office/drawing/2014/main" id="{C5636194-1EC8-9FD1-5BDD-E5CFF8193038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>
                <a:extLst>
                  <a:ext uri="{FF2B5EF4-FFF2-40B4-BE49-F238E27FC236}">
                    <a16:creationId xmlns:a16="http://schemas.microsoft.com/office/drawing/2014/main" id="{DBC152AD-B897-9115-6048-E7FEF06C43ED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>
                <a:extLst>
                  <a:ext uri="{FF2B5EF4-FFF2-40B4-BE49-F238E27FC236}">
                    <a16:creationId xmlns:a16="http://schemas.microsoft.com/office/drawing/2014/main" id="{681D9CBE-E411-1FCF-4D27-1222750E90CF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>
                <a:extLst>
                  <a:ext uri="{FF2B5EF4-FFF2-40B4-BE49-F238E27FC236}">
                    <a16:creationId xmlns:a16="http://schemas.microsoft.com/office/drawing/2014/main" id="{CACF6160-F9FD-9070-0F53-52465DB382B8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>
                <a:extLst>
                  <a:ext uri="{FF2B5EF4-FFF2-40B4-BE49-F238E27FC236}">
                    <a16:creationId xmlns:a16="http://schemas.microsoft.com/office/drawing/2014/main" id="{480DFBF3-D737-239E-0F4D-07FC91708394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>
                <a:extLst>
                  <a:ext uri="{FF2B5EF4-FFF2-40B4-BE49-F238E27FC236}">
                    <a16:creationId xmlns:a16="http://schemas.microsoft.com/office/drawing/2014/main" id="{90796BE5-02C5-82DF-5AD1-9C04BC018B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>
                <a:extLst>
                  <a:ext uri="{FF2B5EF4-FFF2-40B4-BE49-F238E27FC236}">
                    <a16:creationId xmlns:a16="http://schemas.microsoft.com/office/drawing/2014/main" id="{350E635F-3B77-143C-863B-7654FC4AB68B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>
                <a:extLst>
                  <a:ext uri="{FF2B5EF4-FFF2-40B4-BE49-F238E27FC236}">
                    <a16:creationId xmlns:a16="http://schemas.microsoft.com/office/drawing/2014/main" id="{6ED5D38D-E8DE-D0C1-E95B-44B25F6F64CE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>
                <a:extLst>
                  <a:ext uri="{FF2B5EF4-FFF2-40B4-BE49-F238E27FC236}">
                    <a16:creationId xmlns:a16="http://schemas.microsoft.com/office/drawing/2014/main" id="{A717A874-6A68-B9B8-A6E3-37838B9ACA64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>
                <a:extLst>
                  <a:ext uri="{FF2B5EF4-FFF2-40B4-BE49-F238E27FC236}">
                    <a16:creationId xmlns:a16="http://schemas.microsoft.com/office/drawing/2014/main" id="{03F6A740-06A5-2EC1-DA2D-14741373FACD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>
                <a:extLst>
                  <a:ext uri="{FF2B5EF4-FFF2-40B4-BE49-F238E27FC236}">
                    <a16:creationId xmlns:a16="http://schemas.microsoft.com/office/drawing/2014/main" id="{DA9E2E9A-F80B-C56F-616E-44F677D408FC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>
                <a:extLst>
                  <a:ext uri="{FF2B5EF4-FFF2-40B4-BE49-F238E27FC236}">
                    <a16:creationId xmlns:a16="http://schemas.microsoft.com/office/drawing/2014/main" id="{DFB2C8B9-2662-C866-6033-D595BA489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>
                <a:extLst>
                  <a:ext uri="{FF2B5EF4-FFF2-40B4-BE49-F238E27FC236}">
                    <a16:creationId xmlns:a16="http://schemas.microsoft.com/office/drawing/2014/main" id="{63D97320-7F0D-09F5-6BCC-D7116C737177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>
                <a:extLst>
                  <a:ext uri="{FF2B5EF4-FFF2-40B4-BE49-F238E27FC236}">
                    <a16:creationId xmlns:a16="http://schemas.microsoft.com/office/drawing/2014/main" id="{6F611D2D-7246-2ECF-147F-30339BE09D48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>
                <a:extLst>
                  <a:ext uri="{FF2B5EF4-FFF2-40B4-BE49-F238E27FC236}">
                    <a16:creationId xmlns:a16="http://schemas.microsoft.com/office/drawing/2014/main" id="{B043A895-15D3-D828-F980-761ACE10D0A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>
                <a:extLst>
                  <a:ext uri="{FF2B5EF4-FFF2-40B4-BE49-F238E27FC236}">
                    <a16:creationId xmlns:a16="http://schemas.microsoft.com/office/drawing/2014/main" id="{8B2E96B0-4215-6C4B-FBBC-213B2D006159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>
                <a:extLst>
                  <a:ext uri="{FF2B5EF4-FFF2-40B4-BE49-F238E27FC236}">
                    <a16:creationId xmlns:a16="http://schemas.microsoft.com/office/drawing/2014/main" id="{78B4CD99-350C-7E37-C724-92A6AD04FAF2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>
                <a:extLst>
                  <a:ext uri="{FF2B5EF4-FFF2-40B4-BE49-F238E27FC236}">
                    <a16:creationId xmlns:a16="http://schemas.microsoft.com/office/drawing/2014/main" id="{0BE531A7-9433-847A-5DBA-7E5C5C7038CD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>
                <a:extLst>
                  <a:ext uri="{FF2B5EF4-FFF2-40B4-BE49-F238E27FC236}">
                    <a16:creationId xmlns:a16="http://schemas.microsoft.com/office/drawing/2014/main" id="{862AC1CB-DF3D-E4F8-4861-AA390A6C90C0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>
                <a:extLst>
                  <a:ext uri="{FF2B5EF4-FFF2-40B4-BE49-F238E27FC236}">
                    <a16:creationId xmlns:a16="http://schemas.microsoft.com/office/drawing/2014/main" id="{E3D31E7A-F78E-4805-7FFE-6DD7C1451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>
                <a:extLst>
                  <a:ext uri="{FF2B5EF4-FFF2-40B4-BE49-F238E27FC236}">
                    <a16:creationId xmlns:a16="http://schemas.microsoft.com/office/drawing/2014/main" id="{5EABCC22-C64F-8DEB-8B0E-45B52C636C9D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>
                <a:extLst>
                  <a:ext uri="{FF2B5EF4-FFF2-40B4-BE49-F238E27FC236}">
                    <a16:creationId xmlns:a16="http://schemas.microsoft.com/office/drawing/2014/main" id="{79148D74-7F40-A8FC-11BF-C4997B703BC1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>
                <a:extLst>
                  <a:ext uri="{FF2B5EF4-FFF2-40B4-BE49-F238E27FC236}">
                    <a16:creationId xmlns:a16="http://schemas.microsoft.com/office/drawing/2014/main" id="{E60188F2-078E-40EF-7FFA-E0BA98186150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>
                <a:extLst>
                  <a:ext uri="{FF2B5EF4-FFF2-40B4-BE49-F238E27FC236}">
                    <a16:creationId xmlns:a16="http://schemas.microsoft.com/office/drawing/2014/main" id="{8EA68FF2-5F3B-6110-1DD0-E5C1236C3C21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34F35A45-6CAE-5A9B-8F38-AC76FBABCA7F}"/>
              </a:ext>
            </a:extLst>
          </p:cNvPr>
          <p:cNvSpPr txBox="1"/>
          <p:nvPr/>
        </p:nvSpPr>
        <p:spPr>
          <a:xfrm>
            <a:off x="196161" y="370492"/>
            <a:ext cx="2557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</a:rPr>
              <a:t>进度汇报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003DEE-565E-2510-958B-F1E49758FD3A}"/>
              </a:ext>
            </a:extLst>
          </p:cNvPr>
          <p:cNvSpPr txBox="1"/>
          <p:nvPr/>
        </p:nvSpPr>
        <p:spPr>
          <a:xfrm>
            <a:off x="376053" y="972485"/>
            <a:ext cx="61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prompt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变量对比测试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受灾方位</a:t>
            </a:r>
          </a:p>
        </p:txBody>
      </p:sp>
      <p:sp>
        <p:nvSpPr>
          <p:cNvPr id="2" name="AutoShape 2" descr="Image 9">
            <a:extLst>
              <a:ext uri="{FF2B5EF4-FFF2-40B4-BE49-F238E27FC236}">
                <a16:creationId xmlns:a16="http://schemas.microsoft.com/office/drawing/2014/main" id="{DED5B2EE-A681-024C-7376-220E39DFE7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8D1FF6A-8A9C-D17E-A5EF-FAD562034361}"/>
              </a:ext>
            </a:extLst>
          </p:cNvPr>
          <p:cNvSpPr txBox="1"/>
          <p:nvPr/>
        </p:nvSpPr>
        <p:spPr>
          <a:xfrm>
            <a:off x="601759" y="1615019"/>
            <a:ext cx="113013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Prompt: A satellite image of Indian farmland suffering from floods, with the affected area located in the northern/southern/eastern/western   </a:t>
            </a:r>
            <a:b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part of the image</a:t>
            </a:r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0EA9319-7A50-8209-F108-1C2F47683F7C}"/>
              </a:ext>
            </a:extLst>
          </p:cNvPr>
          <p:cNvSpPr txBox="1"/>
          <p:nvPr/>
        </p:nvSpPr>
        <p:spPr>
          <a:xfrm>
            <a:off x="4235174" y="5778668"/>
            <a:ext cx="5993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Stable Diffusion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无法理解受灾方位提示词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B391069-A3AF-D001-3D27-BA7DF4ED5C54}"/>
              </a:ext>
            </a:extLst>
          </p:cNvPr>
          <p:cNvSpPr txBox="1"/>
          <p:nvPr/>
        </p:nvSpPr>
        <p:spPr>
          <a:xfrm>
            <a:off x="1530032" y="5019322"/>
            <a:ext cx="84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northern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90DA234-AAB0-0C76-E549-64A79F0F743C}"/>
              </a:ext>
            </a:extLst>
          </p:cNvPr>
          <p:cNvSpPr txBox="1"/>
          <p:nvPr/>
        </p:nvSpPr>
        <p:spPr>
          <a:xfrm>
            <a:off x="4330629" y="5019321"/>
            <a:ext cx="7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southern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595E5FC-B5D1-0017-9DE6-F9F6A59CAC33}"/>
              </a:ext>
            </a:extLst>
          </p:cNvPr>
          <p:cNvSpPr txBox="1"/>
          <p:nvPr/>
        </p:nvSpPr>
        <p:spPr>
          <a:xfrm>
            <a:off x="7073737" y="5019321"/>
            <a:ext cx="7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eastern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2" name="文本框 641">
            <a:extLst>
              <a:ext uri="{FF2B5EF4-FFF2-40B4-BE49-F238E27FC236}">
                <a16:creationId xmlns:a16="http://schemas.microsoft.com/office/drawing/2014/main" id="{E88C8651-B3D8-2790-2EF6-8DD127D88AE6}"/>
              </a:ext>
            </a:extLst>
          </p:cNvPr>
          <p:cNvSpPr txBox="1"/>
          <p:nvPr/>
        </p:nvSpPr>
        <p:spPr>
          <a:xfrm>
            <a:off x="9985102" y="5019321"/>
            <a:ext cx="7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western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1DD7847B-CA36-3CA1-060A-BF02E2CD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4" y="2575671"/>
            <a:ext cx="2390442" cy="2373086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887F972F-7CC1-92CE-82F9-533AB196C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080" y="2575671"/>
            <a:ext cx="2376229" cy="237308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CE378FD6-D48D-5C0C-61D9-0400946C4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232" y="2575672"/>
            <a:ext cx="2366812" cy="2373086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4F1CA940-5483-37C4-20CE-89B98719A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211" y="2572836"/>
            <a:ext cx="2368371" cy="2373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490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2542-DA70-D646-FF73-29EB1A14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F84F7B-D4AF-4A83-683A-3DBAB94BABB9}"/>
              </a:ext>
            </a:extLst>
          </p:cNvPr>
          <p:cNvGrpSpPr/>
          <p:nvPr/>
        </p:nvGrpSpPr>
        <p:grpSpPr>
          <a:xfrm>
            <a:off x="0" y="272402"/>
            <a:ext cx="12187555" cy="601993"/>
            <a:chOff x="0" y="427"/>
            <a:chExt cx="19193" cy="739"/>
          </a:xfrm>
        </p:grpSpPr>
        <p:sp>
          <p:nvSpPr>
            <p:cNvPr id="19" name="任意多边形 18">
              <a:extLst>
                <a:ext uri="{FF2B5EF4-FFF2-40B4-BE49-F238E27FC236}">
                  <a16:creationId xmlns:a16="http://schemas.microsoft.com/office/drawing/2014/main" id="{6CDB9348-7D87-E276-0E42-3043579EB117}"/>
                </a:ext>
              </a:extLst>
            </p:cNvPr>
            <p:cNvSpPr/>
            <p:nvPr/>
          </p:nvSpPr>
          <p:spPr>
            <a:xfrm>
              <a:off x="0" y="427"/>
              <a:ext cx="4819" cy="739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>
              <a:extLst>
                <a:ext uri="{FF2B5EF4-FFF2-40B4-BE49-F238E27FC236}">
                  <a16:creationId xmlns:a16="http://schemas.microsoft.com/office/drawing/2014/main" id="{62638CC5-B854-E853-ADC6-1BFABAD5FAD6}"/>
                </a:ext>
              </a:extLst>
            </p:cNvPr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A33983-10C2-E2B9-25CA-518D43B40DD4}"/>
              </a:ext>
            </a:extLst>
          </p:cNvPr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387BF78-2D4B-88A0-5E6A-9E3E743E645F}"/>
                </a:ext>
              </a:extLst>
            </p:cNvPr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>
                <a:extLst>
                  <a:ext uri="{FF2B5EF4-FFF2-40B4-BE49-F238E27FC236}">
                    <a16:creationId xmlns:a16="http://schemas.microsoft.com/office/drawing/2014/main" id="{3E5982B0-F938-0C71-C175-DCEF9CDD6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>
                <a:extLst>
                  <a:ext uri="{FF2B5EF4-FFF2-40B4-BE49-F238E27FC236}">
                    <a16:creationId xmlns:a16="http://schemas.microsoft.com/office/drawing/2014/main" id="{DF0A32AB-5830-00AC-4C9A-D32DB6231D42}"/>
                  </a:ext>
                </a:extLst>
              </p:cNvPr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>
                <a:extLst>
                  <a:ext uri="{FF2B5EF4-FFF2-40B4-BE49-F238E27FC236}">
                    <a16:creationId xmlns:a16="http://schemas.microsoft.com/office/drawing/2014/main" id="{4192919C-C466-4FED-B355-5EA12451FCC6}"/>
                  </a:ext>
                </a:extLst>
              </p:cNvPr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>
                <a:extLst>
                  <a:ext uri="{FF2B5EF4-FFF2-40B4-BE49-F238E27FC236}">
                    <a16:creationId xmlns:a16="http://schemas.microsoft.com/office/drawing/2014/main" id="{98229B1D-7685-A879-1686-00E1F939D76C}"/>
                  </a:ext>
                </a:extLst>
              </p:cNvPr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B751FBE8-48A9-170E-9A53-B6C98AE288E3}"/>
                  </a:ext>
                </a:extLst>
              </p:cNvPr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>
                <a:extLst>
                  <a:ext uri="{FF2B5EF4-FFF2-40B4-BE49-F238E27FC236}">
                    <a16:creationId xmlns:a16="http://schemas.microsoft.com/office/drawing/2014/main" id="{17DB3A91-94A1-9698-6B3B-38C4BD3F15ED}"/>
                  </a:ext>
                </a:extLst>
              </p:cNvPr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8C05D51A-A201-A9D7-1072-CAE6B6DB5540}"/>
                  </a:ext>
                </a:extLst>
              </p:cNvPr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>
                <a:extLst>
                  <a:ext uri="{FF2B5EF4-FFF2-40B4-BE49-F238E27FC236}">
                    <a16:creationId xmlns:a16="http://schemas.microsoft.com/office/drawing/2014/main" id="{B99773B9-CD2E-1E90-6F72-40051F0B6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>
                <a:extLst>
                  <a:ext uri="{FF2B5EF4-FFF2-40B4-BE49-F238E27FC236}">
                    <a16:creationId xmlns:a16="http://schemas.microsoft.com/office/drawing/2014/main" id="{8705BADC-959A-BADB-641B-37CE176A6D29}"/>
                  </a:ext>
                </a:extLst>
              </p:cNvPr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>
                <a:extLst>
                  <a:ext uri="{FF2B5EF4-FFF2-40B4-BE49-F238E27FC236}">
                    <a16:creationId xmlns:a16="http://schemas.microsoft.com/office/drawing/2014/main" id="{0CF41299-14BF-4FAE-3758-64C249BBCB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>
                <a:extLst>
                  <a:ext uri="{FF2B5EF4-FFF2-40B4-BE49-F238E27FC236}">
                    <a16:creationId xmlns:a16="http://schemas.microsoft.com/office/drawing/2014/main" id="{2907FC20-94E8-2877-3A17-F6545EA06E39}"/>
                  </a:ext>
                </a:extLst>
              </p:cNvPr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>
                <a:extLst>
                  <a:ext uri="{FF2B5EF4-FFF2-40B4-BE49-F238E27FC236}">
                    <a16:creationId xmlns:a16="http://schemas.microsoft.com/office/drawing/2014/main" id="{B899C285-AEA6-FD4A-7387-322CAA4688E7}"/>
                  </a:ext>
                </a:extLst>
              </p:cNvPr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>
                <a:extLst>
                  <a:ext uri="{FF2B5EF4-FFF2-40B4-BE49-F238E27FC236}">
                    <a16:creationId xmlns:a16="http://schemas.microsoft.com/office/drawing/2014/main" id="{7D19C31C-65FA-8F2C-1E54-278C709B5DBF}"/>
                  </a:ext>
                </a:extLst>
              </p:cNvPr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>
                <a:extLst>
                  <a:ext uri="{FF2B5EF4-FFF2-40B4-BE49-F238E27FC236}">
                    <a16:creationId xmlns:a16="http://schemas.microsoft.com/office/drawing/2014/main" id="{DAD250BC-1769-819F-8542-870622E706F1}"/>
                  </a:ext>
                </a:extLst>
              </p:cNvPr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>
                <a:extLst>
                  <a:ext uri="{FF2B5EF4-FFF2-40B4-BE49-F238E27FC236}">
                    <a16:creationId xmlns:a16="http://schemas.microsoft.com/office/drawing/2014/main" id="{A6A26F06-BF25-F5C9-E324-2F583DB0DB91}"/>
                  </a:ext>
                </a:extLst>
              </p:cNvPr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>
                <a:extLst>
                  <a:ext uri="{FF2B5EF4-FFF2-40B4-BE49-F238E27FC236}">
                    <a16:creationId xmlns:a16="http://schemas.microsoft.com/office/drawing/2014/main" id="{C4E8CCB2-525E-2FE2-DFBC-13DBBAA2D1A6}"/>
                  </a:ext>
                </a:extLst>
              </p:cNvPr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>
                <a:extLst>
                  <a:ext uri="{FF2B5EF4-FFF2-40B4-BE49-F238E27FC236}">
                    <a16:creationId xmlns:a16="http://schemas.microsoft.com/office/drawing/2014/main" id="{B479BF54-BF42-457B-67C8-8B301AFCA617}"/>
                  </a:ext>
                </a:extLst>
              </p:cNvPr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>
                <a:extLst>
                  <a:ext uri="{FF2B5EF4-FFF2-40B4-BE49-F238E27FC236}">
                    <a16:creationId xmlns:a16="http://schemas.microsoft.com/office/drawing/2014/main" id="{125CA420-E88D-48C4-D606-EB6C41FB276E}"/>
                  </a:ext>
                </a:extLst>
              </p:cNvPr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>
                <a:extLst>
                  <a:ext uri="{FF2B5EF4-FFF2-40B4-BE49-F238E27FC236}">
                    <a16:creationId xmlns:a16="http://schemas.microsoft.com/office/drawing/2014/main" id="{6FCFC8CB-7787-1A6B-B3C2-7190F8B07465}"/>
                  </a:ext>
                </a:extLst>
              </p:cNvPr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>
                <a:extLst>
                  <a:ext uri="{FF2B5EF4-FFF2-40B4-BE49-F238E27FC236}">
                    <a16:creationId xmlns:a16="http://schemas.microsoft.com/office/drawing/2014/main" id="{8B86F2C9-BBF5-7176-EE2C-E09960967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>
                <a:extLst>
                  <a:ext uri="{FF2B5EF4-FFF2-40B4-BE49-F238E27FC236}">
                    <a16:creationId xmlns:a16="http://schemas.microsoft.com/office/drawing/2014/main" id="{54EC611A-2614-EFF4-9B8E-DE565C5D74C8}"/>
                  </a:ext>
                </a:extLst>
              </p:cNvPr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>
                <a:extLst>
                  <a:ext uri="{FF2B5EF4-FFF2-40B4-BE49-F238E27FC236}">
                    <a16:creationId xmlns:a16="http://schemas.microsoft.com/office/drawing/2014/main" id="{729A32D6-AD16-493F-809B-9F6631DF0E7F}"/>
                  </a:ext>
                </a:extLst>
              </p:cNvPr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>
                <a:extLst>
                  <a:ext uri="{FF2B5EF4-FFF2-40B4-BE49-F238E27FC236}">
                    <a16:creationId xmlns:a16="http://schemas.microsoft.com/office/drawing/2014/main" id="{90A9FDED-D8D5-782A-5AD0-7DD55F615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>
                <a:extLst>
                  <a:ext uri="{FF2B5EF4-FFF2-40B4-BE49-F238E27FC236}">
                    <a16:creationId xmlns:a16="http://schemas.microsoft.com/office/drawing/2014/main" id="{BBA502F5-77AC-D1FE-4E62-77798B45E166}"/>
                  </a:ext>
                </a:extLst>
              </p:cNvPr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>
                <a:extLst>
                  <a:ext uri="{FF2B5EF4-FFF2-40B4-BE49-F238E27FC236}">
                    <a16:creationId xmlns:a16="http://schemas.microsoft.com/office/drawing/2014/main" id="{91F857BE-CDBA-B945-675B-2977844100E2}"/>
                  </a:ext>
                </a:extLst>
              </p:cNvPr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>
                <a:extLst>
                  <a:ext uri="{FF2B5EF4-FFF2-40B4-BE49-F238E27FC236}">
                    <a16:creationId xmlns:a16="http://schemas.microsoft.com/office/drawing/2014/main" id="{72DB4C1C-8C38-9963-AD28-EF3939E2AC30}"/>
                  </a:ext>
                </a:extLst>
              </p:cNvPr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>
                <a:extLst>
                  <a:ext uri="{FF2B5EF4-FFF2-40B4-BE49-F238E27FC236}">
                    <a16:creationId xmlns:a16="http://schemas.microsoft.com/office/drawing/2014/main" id="{1921E1F5-B61F-E4DD-D83B-DAF989C991BE}"/>
                  </a:ext>
                </a:extLst>
              </p:cNvPr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>
                <a:extLst>
                  <a:ext uri="{FF2B5EF4-FFF2-40B4-BE49-F238E27FC236}">
                    <a16:creationId xmlns:a16="http://schemas.microsoft.com/office/drawing/2014/main" id="{8DBBE569-B5C7-73C8-E7E2-0C831EB6D189}"/>
                  </a:ext>
                </a:extLst>
              </p:cNvPr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>
                <a:extLst>
                  <a:ext uri="{FF2B5EF4-FFF2-40B4-BE49-F238E27FC236}">
                    <a16:creationId xmlns:a16="http://schemas.microsoft.com/office/drawing/2014/main" id="{55065043-9C0C-A6DE-81AD-B26499800214}"/>
                  </a:ext>
                </a:extLst>
              </p:cNvPr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>
                <a:extLst>
                  <a:ext uri="{FF2B5EF4-FFF2-40B4-BE49-F238E27FC236}">
                    <a16:creationId xmlns:a16="http://schemas.microsoft.com/office/drawing/2014/main" id="{69702515-F082-C58A-8DC2-9AE4B2232C77}"/>
                  </a:ext>
                </a:extLst>
              </p:cNvPr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>
                <a:extLst>
                  <a:ext uri="{FF2B5EF4-FFF2-40B4-BE49-F238E27FC236}">
                    <a16:creationId xmlns:a16="http://schemas.microsoft.com/office/drawing/2014/main" id="{097F53ED-E911-DA14-BE87-7B6060DAA6E7}"/>
                  </a:ext>
                </a:extLst>
              </p:cNvPr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>
                <a:extLst>
                  <a:ext uri="{FF2B5EF4-FFF2-40B4-BE49-F238E27FC236}">
                    <a16:creationId xmlns:a16="http://schemas.microsoft.com/office/drawing/2014/main" id="{5FDF9592-D0D4-F3D8-8023-B0BC5CD4C632}"/>
                  </a:ext>
                </a:extLst>
              </p:cNvPr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>
                <a:extLst>
                  <a:ext uri="{FF2B5EF4-FFF2-40B4-BE49-F238E27FC236}">
                    <a16:creationId xmlns:a16="http://schemas.microsoft.com/office/drawing/2014/main" id="{3C480EDD-F481-C08E-FDB3-A4B443575252}"/>
                  </a:ext>
                </a:extLst>
              </p:cNvPr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>
                <a:extLst>
                  <a:ext uri="{FF2B5EF4-FFF2-40B4-BE49-F238E27FC236}">
                    <a16:creationId xmlns:a16="http://schemas.microsoft.com/office/drawing/2014/main" id="{F835284E-BADA-0CD0-901F-769978B960B7}"/>
                  </a:ext>
                </a:extLst>
              </p:cNvPr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>
                <a:extLst>
                  <a:ext uri="{FF2B5EF4-FFF2-40B4-BE49-F238E27FC236}">
                    <a16:creationId xmlns:a16="http://schemas.microsoft.com/office/drawing/2014/main" id="{8E3B48DB-B4CA-51F0-21E9-9689BDB722B6}"/>
                  </a:ext>
                </a:extLst>
              </p:cNvPr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>
                <a:extLst>
                  <a:ext uri="{FF2B5EF4-FFF2-40B4-BE49-F238E27FC236}">
                    <a16:creationId xmlns:a16="http://schemas.microsoft.com/office/drawing/2014/main" id="{F83933D1-E0E0-F967-BED3-D77DB5C99A0F}"/>
                  </a:ext>
                </a:extLst>
              </p:cNvPr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>
              <a:extLst>
                <a:ext uri="{FF2B5EF4-FFF2-40B4-BE49-F238E27FC236}">
                  <a16:creationId xmlns:a16="http://schemas.microsoft.com/office/drawing/2014/main" id="{BACBCBA4-F9C7-D571-CE6D-C7F214FA349C}"/>
                </a:ext>
              </a:extLst>
            </p:cNvPr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>
                <a:extLst>
                  <a:ext uri="{FF2B5EF4-FFF2-40B4-BE49-F238E27FC236}">
                    <a16:creationId xmlns:a16="http://schemas.microsoft.com/office/drawing/2014/main" id="{C479EB3D-2DD4-CF76-B012-4617AFCA54B4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>
                <a:extLst>
                  <a:ext uri="{FF2B5EF4-FFF2-40B4-BE49-F238E27FC236}">
                    <a16:creationId xmlns:a16="http://schemas.microsoft.com/office/drawing/2014/main" id="{4C8AB3DB-BE6F-0917-0B42-3D92C2F10354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>
                <a:extLst>
                  <a:ext uri="{FF2B5EF4-FFF2-40B4-BE49-F238E27FC236}">
                    <a16:creationId xmlns:a16="http://schemas.microsoft.com/office/drawing/2014/main" id="{9F8AD5C5-988A-7BDD-9365-32284CE265E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>
                <a:extLst>
                  <a:ext uri="{FF2B5EF4-FFF2-40B4-BE49-F238E27FC236}">
                    <a16:creationId xmlns:a16="http://schemas.microsoft.com/office/drawing/2014/main" id="{E60B2401-E88F-A476-6914-FB368422B7CA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>
                <a:extLst>
                  <a:ext uri="{FF2B5EF4-FFF2-40B4-BE49-F238E27FC236}">
                    <a16:creationId xmlns:a16="http://schemas.microsoft.com/office/drawing/2014/main" id="{14464EFA-9422-A48E-3D76-0BC3907E33DB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>
                <a:extLst>
                  <a:ext uri="{FF2B5EF4-FFF2-40B4-BE49-F238E27FC236}">
                    <a16:creationId xmlns:a16="http://schemas.microsoft.com/office/drawing/2014/main" id="{6255DBC5-B2F4-4FBD-CD11-EF4CBFF64734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>
                <a:extLst>
                  <a:ext uri="{FF2B5EF4-FFF2-40B4-BE49-F238E27FC236}">
                    <a16:creationId xmlns:a16="http://schemas.microsoft.com/office/drawing/2014/main" id="{0BF9EE18-C3BD-5C69-F5AC-AECA4CAC62DC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>
                <a:extLst>
                  <a:ext uri="{FF2B5EF4-FFF2-40B4-BE49-F238E27FC236}">
                    <a16:creationId xmlns:a16="http://schemas.microsoft.com/office/drawing/2014/main" id="{E1A286E4-4903-E4C0-F29E-E3487F50E231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>
                <a:extLst>
                  <a:ext uri="{FF2B5EF4-FFF2-40B4-BE49-F238E27FC236}">
                    <a16:creationId xmlns:a16="http://schemas.microsoft.com/office/drawing/2014/main" id="{CE273F95-E1F3-EB53-ADDA-55136200394B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>
                <a:extLst>
                  <a:ext uri="{FF2B5EF4-FFF2-40B4-BE49-F238E27FC236}">
                    <a16:creationId xmlns:a16="http://schemas.microsoft.com/office/drawing/2014/main" id="{BDAA059B-6D95-EBF1-22A1-4A723805C2DE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>
                <a:extLst>
                  <a:ext uri="{FF2B5EF4-FFF2-40B4-BE49-F238E27FC236}">
                    <a16:creationId xmlns:a16="http://schemas.microsoft.com/office/drawing/2014/main" id="{57B656FA-EEA2-B7BD-217E-892094A5A8F5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>
                <a:extLst>
                  <a:ext uri="{FF2B5EF4-FFF2-40B4-BE49-F238E27FC236}">
                    <a16:creationId xmlns:a16="http://schemas.microsoft.com/office/drawing/2014/main" id="{A7EBDD37-E744-3DF8-3742-02AD0B6BB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>
                <a:extLst>
                  <a:ext uri="{FF2B5EF4-FFF2-40B4-BE49-F238E27FC236}">
                    <a16:creationId xmlns:a16="http://schemas.microsoft.com/office/drawing/2014/main" id="{737BD063-6232-502E-734D-5A9D619C80E2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>
                <a:extLst>
                  <a:ext uri="{FF2B5EF4-FFF2-40B4-BE49-F238E27FC236}">
                    <a16:creationId xmlns:a16="http://schemas.microsoft.com/office/drawing/2014/main" id="{ECD8F073-27D6-F48D-A7E1-25FC3EE8CD8B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>
                <a:extLst>
                  <a:ext uri="{FF2B5EF4-FFF2-40B4-BE49-F238E27FC236}">
                    <a16:creationId xmlns:a16="http://schemas.microsoft.com/office/drawing/2014/main" id="{18017E35-6958-5ED4-4E3D-77FC172785A7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>
                <a:extLst>
                  <a:ext uri="{FF2B5EF4-FFF2-40B4-BE49-F238E27FC236}">
                    <a16:creationId xmlns:a16="http://schemas.microsoft.com/office/drawing/2014/main" id="{1442ECAA-EA7A-483D-A287-3CD08B296952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>
                <a:extLst>
                  <a:ext uri="{FF2B5EF4-FFF2-40B4-BE49-F238E27FC236}">
                    <a16:creationId xmlns:a16="http://schemas.microsoft.com/office/drawing/2014/main" id="{C66F1A7B-9979-D519-1281-A0A5E0F1C49B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>
                <a:extLst>
                  <a:ext uri="{FF2B5EF4-FFF2-40B4-BE49-F238E27FC236}">
                    <a16:creationId xmlns:a16="http://schemas.microsoft.com/office/drawing/2014/main" id="{E2EB08BC-58A4-C284-4AFA-E280EE6E1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>
                <a:extLst>
                  <a:ext uri="{FF2B5EF4-FFF2-40B4-BE49-F238E27FC236}">
                    <a16:creationId xmlns:a16="http://schemas.microsoft.com/office/drawing/2014/main" id="{C05A75F3-8772-B2AE-532B-B6DE20D8D6FD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>
                <a:extLst>
                  <a:ext uri="{FF2B5EF4-FFF2-40B4-BE49-F238E27FC236}">
                    <a16:creationId xmlns:a16="http://schemas.microsoft.com/office/drawing/2014/main" id="{AC108B5A-F655-14ED-9AAF-72E71F66D4B4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>
                <a:extLst>
                  <a:ext uri="{FF2B5EF4-FFF2-40B4-BE49-F238E27FC236}">
                    <a16:creationId xmlns:a16="http://schemas.microsoft.com/office/drawing/2014/main" id="{F291A406-0195-D6A0-F29A-3CCCFDEFC30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>
                <a:extLst>
                  <a:ext uri="{FF2B5EF4-FFF2-40B4-BE49-F238E27FC236}">
                    <a16:creationId xmlns:a16="http://schemas.microsoft.com/office/drawing/2014/main" id="{F3019E92-2063-12AB-0688-436E205B541C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>
                <a:extLst>
                  <a:ext uri="{FF2B5EF4-FFF2-40B4-BE49-F238E27FC236}">
                    <a16:creationId xmlns:a16="http://schemas.microsoft.com/office/drawing/2014/main" id="{51489D29-7789-CB30-E12D-8F94B590653E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>
                <a:extLst>
                  <a:ext uri="{FF2B5EF4-FFF2-40B4-BE49-F238E27FC236}">
                    <a16:creationId xmlns:a16="http://schemas.microsoft.com/office/drawing/2014/main" id="{C5BDFDAE-9C7A-DE94-6D68-7459363BE797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>
                <a:extLst>
                  <a:ext uri="{FF2B5EF4-FFF2-40B4-BE49-F238E27FC236}">
                    <a16:creationId xmlns:a16="http://schemas.microsoft.com/office/drawing/2014/main" id="{84EB860F-EBA4-912D-26FC-DA29299BF45C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>
                <a:extLst>
                  <a:ext uri="{FF2B5EF4-FFF2-40B4-BE49-F238E27FC236}">
                    <a16:creationId xmlns:a16="http://schemas.microsoft.com/office/drawing/2014/main" id="{6AD05631-89DE-77FB-D4A5-87022AF34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>
                <a:extLst>
                  <a:ext uri="{FF2B5EF4-FFF2-40B4-BE49-F238E27FC236}">
                    <a16:creationId xmlns:a16="http://schemas.microsoft.com/office/drawing/2014/main" id="{FD9D24E0-291E-25F4-66AA-1FDC905CE431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>
                <a:extLst>
                  <a:ext uri="{FF2B5EF4-FFF2-40B4-BE49-F238E27FC236}">
                    <a16:creationId xmlns:a16="http://schemas.microsoft.com/office/drawing/2014/main" id="{846F8958-4F24-0F2F-4397-35559E529173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>
                <a:extLst>
                  <a:ext uri="{FF2B5EF4-FFF2-40B4-BE49-F238E27FC236}">
                    <a16:creationId xmlns:a16="http://schemas.microsoft.com/office/drawing/2014/main" id="{902301E0-B3E0-3C61-C7F7-91909A07DF6B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>
                <a:extLst>
                  <a:ext uri="{FF2B5EF4-FFF2-40B4-BE49-F238E27FC236}">
                    <a16:creationId xmlns:a16="http://schemas.microsoft.com/office/drawing/2014/main" id="{889BEA83-AC78-7942-AACE-7819050DD119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>
                <a:extLst>
                  <a:ext uri="{FF2B5EF4-FFF2-40B4-BE49-F238E27FC236}">
                    <a16:creationId xmlns:a16="http://schemas.microsoft.com/office/drawing/2014/main" id="{4AE83878-5E12-55AB-16B2-1181A4BC7F7D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>
                <a:extLst>
                  <a:ext uri="{FF2B5EF4-FFF2-40B4-BE49-F238E27FC236}">
                    <a16:creationId xmlns:a16="http://schemas.microsoft.com/office/drawing/2014/main" id="{2D728E57-E9E9-1615-E431-9B5640BF23FE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>
                <a:extLst>
                  <a:ext uri="{FF2B5EF4-FFF2-40B4-BE49-F238E27FC236}">
                    <a16:creationId xmlns:a16="http://schemas.microsoft.com/office/drawing/2014/main" id="{3605F5B7-54E9-71A2-A25C-539A280C440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>
                <a:extLst>
                  <a:ext uri="{FF2B5EF4-FFF2-40B4-BE49-F238E27FC236}">
                    <a16:creationId xmlns:a16="http://schemas.microsoft.com/office/drawing/2014/main" id="{D8D888D5-C6C9-C8CF-E9F0-116AFC2030E1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>
                <a:extLst>
                  <a:ext uri="{FF2B5EF4-FFF2-40B4-BE49-F238E27FC236}">
                    <a16:creationId xmlns:a16="http://schemas.microsoft.com/office/drawing/2014/main" id="{0A15A948-AF31-D1FE-05B1-CA4266D95BEA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>
                <a:extLst>
                  <a:ext uri="{FF2B5EF4-FFF2-40B4-BE49-F238E27FC236}">
                    <a16:creationId xmlns:a16="http://schemas.microsoft.com/office/drawing/2014/main" id="{8227C530-DCCE-C995-C3ED-66C7F331D22B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>
                <a:extLst>
                  <a:ext uri="{FF2B5EF4-FFF2-40B4-BE49-F238E27FC236}">
                    <a16:creationId xmlns:a16="http://schemas.microsoft.com/office/drawing/2014/main" id="{C5636194-1EC8-9FD1-5BDD-E5CFF8193038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>
                <a:extLst>
                  <a:ext uri="{FF2B5EF4-FFF2-40B4-BE49-F238E27FC236}">
                    <a16:creationId xmlns:a16="http://schemas.microsoft.com/office/drawing/2014/main" id="{DBC152AD-B897-9115-6048-E7FEF06C43ED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>
                <a:extLst>
                  <a:ext uri="{FF2B5EF4-FFF2-40B4-BE49-F238E27FC236}">
                    <a16:creationId xmlns:a16="http://schemas.microsoft.com/office/drawing/2014/main" id="{681D9CBE-E411-1FCF-4D27-1222750E90CF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>
                <a:extLst>
                  <a:ext uri="{FF2B5EF4-FFF2-40B4-BE49-F238E27FC236}">
                    <a16:creationId xmlns:a16="http://schemas.microsoft.com/office/drawing/2014/main" id="{CACF6160-F9FD-9070-0F53-52465DB382B8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>
                <a:extLst>
                  <a:ext uri="{FF2B5EF4-FFF2-40B4-BE49-F238E27FC236}">
                    <a16:creationId xmlns:a16="http://schemas.microsoft.com/office/drawing/2014/main" id="{480DFBF3-D737-239E-0F4D-07FC91708394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>
                <a:extLst>
                  <a:ext uri="{FF2B5EF4-FFF2-40B4-BE49-F238E27FC236}">
                    <a16:creationId xmlns:a16="http://schemas.microsoft.com/office/drawing/2014/main" id="{90796BE5-02C5-82DF-5AD1-9C04BC018B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>
                <a:extLst>
                  <a:ext uri="{FF2B5EF4-FFF2-40B4-BE49-F238E27FC236}">
                    <a16:creationId xmlns:a16="http://schemas.microsoft.com/office/drawing/2014/main" id="{350E635F-3B77-143C-863B-7654FC4AB68B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>
                <a:extLst>
                  <a:ext uri="{FF2B5EF4-FFF2-40B4-BE49-F238E27FC236}">
                    <a16:creationId xmlns:a16="http://schemas.microsoft.com/office/drawing/2014/main" id="{6ED5D38D-E8DE-D0C1-E95B-44B25F6F64CE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>
                <a:extLst>
                  <a:ext uri="{FF2B5EF4-FFF2-40B4-BE49-F238E27FC236}">
                    <a16:creationId xmlns:a16="http://schemas.microsoft.com/office/drawing/2014/main" id="{A717A874-6A68-B9B8-A6E3-37838B9ACA64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>
                <a:extLst>
                  <a:ext uri="{FF2B5EF4-FFF2-40B4-BE49-F238E27FC236}">
                    <a16:creationId xmlns:a16="http://schemas.microsoft.com/office/drawing/2014/main" id="{03F6A740-06A5-2EC1-DA2D-14741373FACD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>
                <a:extLst>
                  <a:ext uri="{FF2B5EF4-FFF2-40B4-BE49-F238E27FC236}">
                    <a16:creationId xmlns:a16="http://schemas.microsoft.com/office/drawing/2014/main" id="{DA9E2E9A-F80B-C56F-616E-44F677D408FC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>
                <a:extLst>
                  <a:ext uri="{FF2B5EF4-FFF2-40B4-BE49-F238E27FC236}">
                    <a16:creationId xmlns:a16="http://schemas.microsoft.com/office/drawing/2014/main" id="{DFB2C8B9-2662-C866-6033-D595BA489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>
                <a:extLst>
                  <a:ext uri="{FF2B5EF4-FFF2-40B4-BE49-F238E27FC236}">
                    <a16:creationId xmlns:a16="http://schemas.microsoft.com/office/drawing/2014/main" id="{63D97320-7F0D-09F5-6BCC-D7116C737177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>
                <a:extLst>
                  <a:ext uri="{FF2B5EF4-FFF2-40B4-BE49-F238E27FC236}">
                    <a16:creationId xmlns:a16="http://schemas.microsoft.com/office/drawing/2014/main" id="{6F611D2D-7246-2ECF-147F-30339BE09D48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>
                <a:extLst>
                  <a:ext uri="{FF2B5EF4-FFF2-40B4-BE49-F238E27FC236}">
                    <a16:creationId xmlns:a16="http://schemas.microsoft.com/office/drawing/2014/main" id="{B043A895-15D3-D828-F980-761ACE10D0A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>
                <a:extLst>
                  <a:ext uri="{FF2B5EF4-FFF2-40B4-BE49-F238E27FC236}">
                    <a16:creationId xmlns:a16="http://schemas.microsoft.com/office/drawing/2014/main" id="{8B2E96B0-4215-6C4B-FBBC-213B2D006159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>
                <a:extLst>
                  <a:ext uri="{FF2B5EF4-FFF2-40B4-BE49-F238E27FC236}">
                    <a16:creationId xmlns:a16="http://schemas.microsoft.com/office/drawing/2014/main" id="{78B4CD99-350C-7E37-C724-92A6AD04FAF2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>
                <a:extLst>
                  <a:ext uri="{FF2B5EF4-FFF2-40B4-BE49-F238E27FC236}">
                    <a16:creationId xmlns:a16="http://schemas.microsoft.com/office/drawing/2014/main" id="{0BE531A7-9433-847A-5DBA-7E5C5C7038CD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>
                <a:extLst>
                  <a:ext uri="{FF2B5EF4-FFF2-40B4-BE49-F238E27FC236}">
                    <a16:creationId xmlns:a16="http://schemas.microsoft.com/office/drawing/2014/main" id="{862AC1CB-DF3D-E4F8-4861-AA390A6C90C0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>
                <a:extLst>
                  <a:ext uri="{FF2B5EF4-FFF2-40B4-BE49-F238E27FC236}">
                    <a16:creationId xmlns:a16="http://schemas.microsoft.com/office/drawing/2014/main" id="{E3D31E7A-F78E-4805-7FFE-6DD7C1451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>
                <a:extLst>
                  <a:ext uri="{FF2B5EF4-FFF2-40B4-BE49-F238E27FC236}">
                    <a16:creationId xmlns:a16="http://schemas.microsoft.com/office/drawing/2014/main" id="{5EABCC22-C64F-8DEB-8B0E-45B52C636C9D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>
                <a:extLst>
                  <a:ext uri="{FF2B5EF4-FFF2-40B4-BE49-F238E27FC236}">
                    <a16:creationId xmlns:a16="http://schemas.microsoft.com/office/drawing/2014/main" id="{79148D74-7F40-A8FC-11BF-C4997B703BC1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>
                <a:extLst>
                  <a:ext uri="{FF2B5EF4-FFF2-40B4-BE49-F238E27FC236}">
                    <a16:creationId xmlns:a16="http://schemas.microsoft.com/office/drawing/2014/main" id="{E60188F2-078E-40EF-7FFA-E0BA98186150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>
                <a:extLst>
                  <a:ext uri="{FF2B5EF4-FFF2-40B4-BE49-F238E27FC236}">
                    <a16:creationId xmlns:a16="http://schemas.microsoft.com/office/drawing/2014/main" id="{8EA68FF2-5F3B-6110-1DD0-E5C1236C3C21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34F35A45-6CAE-5A9B-8F38-AC76FBABCA7F}"/>
              </a:ext>
            </a:extLst>
          </p:cNvPr>
          <p:cNvSpPr txBox="1"/>
          <p:nvPr/>
        </p:nvSpPr>
        <p:spPr>
          <a:xfrm>
            <a:off x="196161" y="370492"/>
            <a:ext cx="2557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</a:rPr>
              <a:t>进度汇报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6ACC83-CB39-40AF-48F9-653E1E5A6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03" y="1765225"/>
            <a:ext cx="8689153" cy="37718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003DEE-565E-2510-958B-F1E49758FD3A}"/>
              </a:ext>
            </a:extLst>
          </p:cNvPr>
          <p:cNvSpPr txBox="1"/>
          <p:nvPr/>
        </p:nvSpPr>
        <p:spPr>
          <a:xfrm>
            <a:off x="482931" y="1001486"/>
            <a:ext cx="61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为什么扩散模型缺少空间提示词的理解能力？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940BFF6-13DB-37EC-1701-FA22BFE5E058}"/>
              </a:ext>
            </a:extLst>
          </p:cNvPr>
          <p:cNvSpPr txBox="1"/>
          <p:nvPr/>
        </p:nvSpPr>
        <p:spPr>
          <a:xfrm>
            <a:off x="2100226" y="5801082"/>
            <a:ext cx="8558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经典的扩散模型的图像生成的过程是每个像素同时进行去噪，不存在空间约束信息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4161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2542-DA70-D646-FF73-29EB1A14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F84F7B-D4AF-4A83-683A-3DBAB94BABB9}"/>
              </a:ext>
            </a:extLst>
          </p:cNvPr>
          <p:cNvGrpSpPr/>
          <p:nvPr/>
        </p:nvGrpSpPr>
        <p:grpSpPr>
          <a:xfrm>
            <a:off x="0" y="272402"/>
            <a:ext cx="12187555" cy="601993"/>
            <a:chOff x="0" y="427"/>
            <a:chExt cx="19193" cy="739"/>
          </a:xfrm>
        </p:grpSpPr>
        <p:sp>
          <p:nvSpPr>
            <p:cNvPr id="19" name="任意多边形 18">
              <a:extLst>
                <a:ext uri="{FF2B5EF4-FFF2-40B4-BE49-F238E27FC236}">
                  <a16:creationId xmlns:a16="http://schemas.microsoft.com/office/drawing/2014/main" id="{6CDB9348-7D87-E276-0E42-3043579EB117}"/>
                </a:ext>
              </a:extLst>
            </p:cNvPr>
            <p:cNvSpPr/>
            <p:nvPr/>
          </p:nvSpPr>
          <p:spPr>
            <a:xfrm>
              <a:off x="0" y="427"/>
              <a:ext cx="4819" cy="739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>
              <a:extLst>
                <a:ext uri="{FF2B5EF4-FFF2-40B4-BE49-F238E27FC236}">
                  <a16:creationId xmlns:a16="http://schemas.microsoft.com/office/drawing/2014/main" id="{62638CC5-B854-E853-ADC6-1BFABAD5FAD6}"/>
                </a:ext>
              </a:extLst>
            </p:cNvPr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A33983-10C2-E2B9-25CA-518D43B40DD4}"/>
              </a:ext>
            </a:extLst>
          </p:cNvPr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387BF78-2D4B-88A0-5E6A-9E3E743E645F}"/>
                </a:ext>
              </a:extLst>
            </p:cNvPr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>
                <a:extLst>
                  <a:ext uri="{FF2B5EF4-FFF2-40B4-BE49-F238E27FC236}">
                    <a16:creationId xmlns:a16="http://schemas.microsoft.com/office/drawing/2014/main" id="{3E5982B0-F938-0C71-C175-DCEF9CDD6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>
                <a:extLst>
                  <a:ext uri="{FF2B5EF4-FFF2-40B4-BE49-F238E27FC236}">
                    <a16:creationId xmlns:a16="http://schemas.microsoft.com/office/drawing/2014/main" id="{DF0A32AB-5830-00AC-4C9A-D32DB6231D42}"/>
                  </a:ext>
                </a:extLst>
              </p:cNvPr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>
                <a:extLst>
                  <a:ext uri="{FF2B5EF4-FFF2-40B4-BE49-F238E27FC236}">
                    <a16:creationId xmlns:a16="http://schemas.microsoft.com/office/drawing/2014/main" id="{4192919C-C466-4FED-B355-5EA12451FCC6}"/>
                  </a:ext>
                </a:extLst>
              </p:cNvPr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>
                <a:extLst>
                  <a:ext uri="{FF2B5EF4-FFF2-40B4-BE49-F238E27FC236}">
                    <a16:creationId xmlns:a16="http://schemas.microsoft.com/office/drawing/2014/main" id="{98229B1D-7685-A879-1686-00E1F939D76C}"/>
                  </a:ext>
                </a:extLst>
              </p:cNvPr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B751FBE8-48A9-170E-9A53-B6C98AE288E3}"/>
                  </a:ext>
                </a:extLst>
              </p:cNvPr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>
                <a:extLst>
                  <a:ext uri="{FF2B5EF4-FFF2-40B4-BE49-F238E27FC236}">
                    <a16:creationId xmlns:a16="http://schemas.microsoft.com/office/drawing/2014/main" id="{17DB3A91-94A1-9698-6B3B-38C4BD3F15ED}"/>
                  </a:ext>
                </a:extLst>
              </p:cNvPr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8C05D51A-A201-A9D7-1072-CAE6B6DB5540}"/>
                  </a:ext>
                </a:extLst>
              </p:cNvPr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>
                <a:extLst>
                  <a:ext uri="{FF2B5EF4-FFF2-40B4-BE49-F238E27FC236}">
                    <a16:creationId xmlns:a16="http://schemas.microsoft.com/office/drawing/2014/main" id="{B99773B9-CD2E-1E90-6F72-40051F0B6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>
                <a:extLst>
                  <a:ext uri="{FF2B5EF4-FFF2-40B4-BE49-F238E27FC236}">
                    <a16:creationId xmlns:a16="http://schemas.microsoft.com/office/drawing/2014/main" id="{8705BADC-959A-BADB-641B-37CE176A6D29}"/>
                  </a:ext>
                </a:extLst>
              </p:cNvPr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>
                <a:extLst>
                  <a:ext uri="{FF2B5EF4-FFF2-40B4-BE49-F238E27FC236}">
                    <a16:creationId xmlns:a16="http://schemas.microsoft.com/office/drawing/2014/main" id="{0CF41299-14BF-4FAE-3758-64C249BBCB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>
                <a:extLst>
                  <a:ext uri="{FF2B5EF4-FFF2-40B4-BE49-F238E27FC236}">
                    <a16:creationId xmlns:a16="http://schemas.microsoft.com/office/drawing/2014/main" id="{2907FC20-94E8-2877-3A17-F6545EA06E39}"/>
                  </a:ext>
                </a:extLst>
              </p:cNvPr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>
                <a:extLst>
                  <a:ext uri="{FF2B5EF4-FFF2-40B4-BE49-F238E27FC236}">
                    <a16:creationId xmlns:a16="http://schemas.microsoft.com/office/drawing/2014/main" id="{B899C285-AEA6-FD4A-7387-322CAA4688E7}"/>
                  </a:ext>
                </a:extLst>
              </p:cNvPr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>
                <a:extLst>
                  <a:ext uri="{FF2B5EF4-FFF2-40B4-BE49-F238E27FC236}">
                    <a16:creationId xmlns:a16="http://schemas.microsoft.com/office/drawing/2014/main" id="{7D19C31C-65FA-8F2C-1E54-278C709B5DBF}"/>
                  </a:ext>
                </a:extLst>
              </p:cNvPr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>
                <a:extLst>
                  <a:ext uri="{FF2B5EF4-FFF2-40B4-BE49-F238E27FC236}">
                    <a16:creationId xmlns:a16="http://schemas.microsoft.com/office/drawing/2014/main" id="{DAD250BC-1769-819F-8542-870622E706F1}"/>
                  </a:ext>
                </a:extLst>
              </p:cNvPr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>
                <a:extLst>
                  <a:ext uri="{FF2B5EF4-FFF2-40B4-BE49-F238E27FC236}">
                    <a16:creationId xmlns:a16="http://schemas.microsoft.com/office/drawing/2014/main" id="{A6A26F06-BF25-F5C9-E324-2F583DB0DB91}"/>
                  </a:ext>
                </a:extLst>
              </p:cNvPr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>
                <a:extLst>
                  <a:ext uri="{FF2B5EF4-FFF2-40B4-BE49-F238E27FC236}">
                    <a16:creationId xmlns:a16="http://schemas.microsoft.com/office/drawing/2014/main" id="{C4E8CCB2-525E-2FE2-DFBC-13DBBAA2D1A6}"/>
                  </a:ext>
                </a:extLst>
              </p:cNvPr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>
                <a:extLst>
                  <a:ext uri="{FF2B5EF4-FFF2-40B4-BE49-F238E27FC236}">
                    <a16:creationId xmlns:a16="http://schemas.microsoft.com/office/drawing/2014/main" id="{B479BF54-BF42-457B-67C8-8B301AFCA617}"/>
                  </a:ext>
                </a:extLst>
              </p:cNvPr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>
                <a:extLst>
                  <a:ext uri="{FF2B5EF4-FFF2-40B4-BE49-F238E27FC236}">
                    <a16:creationId xmlns:a16="http://schemas.microsoft.com/office/drawing/2014/main" id="{125CA420-E88D-48C4-D606-EB6C41FB276E}"/>
                  </a:ext>
                </a:extLst>
              </p:cNvPr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>
                <a:extLst>
                  <a:ext uri="{FF2B5EF4-FFF2-40B4-BE49-F238E27FC236}">
                    <a16:creationId xmlns:a16="http://schemas.microsoft.com/office/drawing/2014/main" id="{6FCFC8CB-7787-1A6B-B3C2-7190F8B07465}"/>
                  </a:ext>
                </a:extLst>
              </p:cNvPr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>
                <a:extLst>
                  <a:ext uri="{FF2B5EF4-FFF2-40B4-BE49-F238E27FC236}">
                    <a16:creationId xmlns:a16="http://schemas.microsoft.com/office/drawing/2014/main" id="{8B86F2C9-BBF5-7176-EE2C-E09960967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>
                <a:extLst>
                  <a:ext uri="{FF2B5EF4-FFF2-40B4-BE49-F238E27FC236}">
                    <a16:creationId xmlns:a16="http://schemas.microsoft.com/office/drawing/2014/main" id="{54EC611A-2614-EFF4-9B8E-DE565C5D74C8}"/>
                  </a:ext>
                </a:extLst>
              </p:cNvPr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>
                <a:extLst>
                  <a:ext uri="{FF2B5EF4-FFF2-40B4-BE49-F238E27FC236}">
                    <a16:creationId xmlns:a16="http://schemas.microsoft.com/office/drawing/2014/main" id="{729A32D6-AD16-493F-809B-9F6631DF0E7F}"/>
                  </a:ext>
                </a:extLst>
              </p:cNvPr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>
                <a:extLst>
                  <a:ext uri="{FF2B5EF4-FFF2-40B4-BE49-F238E27FC236}">
                    <a16:creationId xmlns:a16="http://schemas.microsoft.com/office/drawing/2014/main" id="{90A9FDED-D8D5-782A-5AD0-7DD55F615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>
                <a:extLst>
                  <a:ext uri="{FF2B5EF4-FFF2-40B4-BE49-F238E27FC236}">
                    <a16:creationId xmlns:a16="http://schemas.microsoft.com/office/drawing/2014/main" id="{BBA502F5-77AC-D1FE-4E62-77798B45E166}"/>
                  </a:ext>
                </a:extLst>
              </p:cNvPr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>
                <a:extLst>
                  <a:ext uri="{FF2B5EF4-FFF2-40B4-BE49-F238E27FC236}">
                    <a16:creationId xmlns:a16="http://schemas.microsoft.com/office/drawing/2014/main" id="{91F857BE-CDBA-B945-675B-2977844100E2}"/>
                  </a:ext>
                </a:extLst>
              </p:cNvPr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>
                <a:extLst>
                  <a:ext uri="{FF2B5EF4-FFF2-40B4-BE49-F238E27FC236}">
                    <a16:creationId xmlns:a16="http://schemas.microsoft.com/office/drawing/2014/main" id="{72DB4C1C-8C38-9963-AD28-EF3939E2AC30}"/>
                  </a:ext>
                </a:extLst>
              </p:cNvPr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>
                <a:extLst>
                  <a:ext uri="{FF2B5EF4-FFF2-40B4-BE49-F238E27FC236}">
                    <a16:creationId xmlns:a16="http://schemas.microsoft.com/office/drawing/2014/main" id="{1921E1F5-B61F-E4DD-D83B-DAF989C991BE}"/>
                  </a:ext>
                </a:extLst>
              </p:cNvPr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>
                <a:extLst>
                  <a:ext uri="{FF2B5EF4-FFF2-40B4-BE49-F238E27FC236}">
                    <a16:creationId xmlns:a16="http://schemas.microsoft.com/office/drawing/2014/main" id="{8DBBE569-B5C7-73C8-E7E2-0C831EB6D189}"/>
                  </a:ext>
                </a:extLst>
              </p:cNvPr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>
                <a:extLst>
                  <a:ext uri="{FF2B5EF4-FFF2-40B4-BE49-F238E27FC236}">
                    <a16:creationId xmlns:a16="http://schemas.microsoft.com/office/drawing/2014/main" id="{55065043-9C0C-A6DE-81AD-B26499800214}"/>
                  </a:ext>
                </a:extLst>
              </p:cNvPr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>
                <a:extLst>
                  <a:ext uri="{FF2B5EF4-FFF2-40B4-BE49-F238E27FC236}">
                    <a16:creationId xmlns:a16="http://schemas.microsoft.com/office/drawing/2014/main" id="{69702515-F082-C58A-8DC2-9AE4B2232C77}"/>
                  </a:ext>
                </a:extLst>
              </p:cNvPr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>
                <a:extLst>
                  <a:ext uri="{FF2B5EF4-FFF2-40B4-BE49-F238E27FC236}">
                    <a16:creationId xmlns:a16="http://schemas.microsoft.com/office/drawing/2014/main" id="{097F53ED-E911-DA14-BE87-7B6060DAA6E7}"/>
                  </a:ext>
                </a:extLst>
              </p:cNvPr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>
                <a:extLst>
                  <a:ext uri="{FF2B5EF4-FFF2-40B4-BE49-F238E27FC236}">
                    <a16:creationId xmlns:a16="http://schemas.microsoft.com/office/drawing/2014/main" id="{5FDF9592-D0D4-F3D8-8023-B0BC5CD4C632}"/>
                  </a:ext>
                </a:extLst>
              </p:cNvPr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>
                <a:extLst>
                  <a:ext uri="{FF2B5EF4-FFF2-40B4-BE49-F238E27FC236}">
                    <a16:creationId xmlns:a16="http://schemas.microsoft.com/office/drawing/2014/main" id="{3C480EDD-F481-C08E-FDB3-A4B443575252}"/>
                  </a:ext>
                </a:extLst>
              </p:cNvPr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>
                <a:extLst>
                  <a:ext uri="{FF2B5EF4-FFF2-40B4-BE49-F238E27FC236}">
                    <a16:creationId xmlns:a16="http://schemas.microsoft.com/office/drawing/2014/main" id="{F835284E-BADA-0CD0-901F-769978B960B7}"/>
                  </a:ext>
                </a:extLst>
              </p:cNvPr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>
                <a:extLst>
                  <a:ext uri="{FF2B5EF4-FFF2-40B4-BE49-F238E27FC236}">
                    <a16:creationId xmlns:a16="http://schemas.microsoft.com/office/drawing/2014/main" id="{8E3B48DB-B4CA-51F0-21E9-9689BDB722B6}"/>
                  </a:ext>
                </a:extLst>
              </p:cNvPr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>
                <a:extLst>
                  <a:ext uri="{FF2B5EF4-FFF2-40B4-BE49-F238E27FC236}">
                    <a16:creationId xmlns:a16="http://schemas.microsoft.com/office/drawing/2014/main" id="{F83933D1-E0E0-F967-BED3-D77DB5C99A0F}"/>
                  </a:ext>
                </a:extLst>
              </p:cNvPr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>
              <a:extLst>
                <a:ext uri="{FF2B5EF4-FFF2-40B4-BE49-F238E27FC236}">
                  <a16:creationId xmlns:a16="http://schemas.microsoft.com/office/drawing/2014/main" id="{BACBCBA4-F9C7-D571-CE6D-C7F214FA349C}"/>
                </a:ext>
              </a:extLst>
            </p:cNvPr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>
                <a:extLst>
                  <a:ext uri="{FF2B5EF4-FFF2-40B4-BE49-F238E27FC236}">
                    <a16:creationId xmlns:a16="http://schemas.microsoft.com/office/drawing/2014/main" id="{C479EB3D-2DD4-CF76-B012-4617AFCA54B4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>
                <a:extLst>
                  <a:ext uri="{FF2B5EF4-FFF2-40B4-BE49-F238E27FC236}">
                    <a16:creationId xmlns:a16="http://schemas.microsoft.com/office/drawing/2014/main" id="{4C8AB3DB-BE6F-0917-0B42-3D92C2F10354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>
                <a:extLst>
                  <a:ext uri="{FF2B5EF4-FFF2-40B4-BE49-F238E27FC236}">
                    <a16:creationId xmlns:a16="http://schemas.microsoft.com/office/drawing/2014/main" id="{9F8AD5C5-988A-7BDD-9365-32284CE265E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>
                <a:extLst>
                  <a:ext uri="{FF2B5EF4-FFF2-40B4-BE49-F238E27FC236}">
                    <a16:creationId xmlns:a16="http://schemas.microsoft.com/office/drawing/2014/main" id="{E60B2401-E88F-A476-6914-FB368422B7CA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>
                <a:extLst>
                  <a:ext uri="{FF2B5EF4-FFF2-40B4-BE49-F238E27FC236}">
                    <a16:creationId xmlns:a16="http://schemas.microsoft.com/office/drawing/2014/main" id="{14464EFA-9422-A48E-3D76-0BC3907E33DB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>
                <a:extLst>
                  <a:ext uri="{FF2B5EF4-FFF2-40B4-BE49-F238E27FC236}">
                    <a16:creationId xmlns:a16="http://schemas.microsoft.com/office/drawing/2014/main" id="{6255DBC5-B2F4-4FBD-CD11-EF4CBFF64734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>
                <a:extLst>
                  <a:ext uri="{FF2B5EF4-FFF2-40B4-BE49-F238E27FC236}">
                    <a16:creationId xmlns:a16="http://schemas.microsoft.com/office/drawing/2014/main" id="{0BF9EE18-C3BD-5C69-F5AC-AECA4CAC62DC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>
                <a:extLst>
                  <a:ext uri="{FF2B5EF4-FFF2-40B4-BE49-F238E27FC236}">
                    <a16:creationId xmlns:a16="http://schemas.microsoft.com/office/drawing/2014/main" id="{E1A286E4-4903-E4C0-F29E-E3487F50E231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>
                <a:extLst>
                  <a:ext uri="{FF2B5EF4-FFF2-40B4-BE49-F238E27FC236}">
                    <a16:creationId xmlns:a16="http://schemas.microsoft.com/office/drawing/2014/main" id="{CE273F95-E1F3-EB53-ADDA-55136200394B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>
                <a:extLst>
                  <a:ext uri="{FF2B5EF4-FFF2-40B4-BE49-F238E27FC236}">
                    <a16:creationId xmlns:a16="http://schemas.microsoft.com/office/drawing/2014/main" id="{BDAA059B-6D95-EBF1-22A1-4A723805C2DE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>
                <a:extLst>
                  <a:ext uri="{FF2B5EF4-FFF2-40B4-BE49-F238E27FC236}">
                    <a16:creationId xmlns:a16="http://schemas.microsoft.com/office/drawing/2014/main" id="{57B656FA-EEA2-B7BD-217E-892094A5A8F5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>
                <a:extLst>
                  <a:ext uri="{FF2B5EF4-FFF2-40B4-BE49-F238E27FC236}">
                    <a16:creationId xmlns:a16="http://schemas.microsoft.com/office/drawing/2014/main" id="{A7EBDD37-E744-3DF8-3742-02AD0B6BB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>
                <a:extLst>
                  <a:ext uri="{FF2B5EF4-FFF2-40B4-BE49-F238E27FC236}">
                    <a16:creationId xmlns:a16="http://schemas.microsoft.com/office/drawing/2014/main" id="{737BD063-6232-502E-734D-5A9D619C80E2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>
                <a:extLst>
                  <a:ext uri="{FF2B5EF4-FFF2-40B4-BE49-F238E27FC236}">
                    <a16:creationId xmlns:a16="http://schemas.microsoft.com/office/drawing/2014/main" id="{ECD8F073-27D6-F48D-A7E1-25FC3EE8CD8B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>
                <a:extLst>
                  <a:ext uri="{FF2B5EF4-FFF2-40B4-BE49-F238E27FC236}">
                    <a16:creationId xmlns:a16="http://schemas.microsoft.com/office/drawing/2014/main" id="{18017E35-6958-5ED4-4E3D-77FC172785A7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>
                <a:extLst>
                  <a:ext uri="{FF2B5EF4-FFF2-40B4-BE49-F238E27FC236}">
                    <a16:creationId xmlns:a16="http://schemas.microsoft.com/office/drawing/2014/main" id="{1442ECAA-EA7A-483D-A287-3CD08B296952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>
                <a:extLst>
                  <a:ext uri="{FF2B5EF4-FFF2-40B4-BE49-F238E27FC236}">
                    <a16:creationId xmlns:a16="http://schemas.microsoft.com/office/drawing/2014/main" id="{C66F1A7B-9979-D519-1281-A0A5E0F1C49B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>
                <a:extLst>
                  <a:ext uri="{FF2B5EF4-FFF2-40B4-BE49-F238E27FC236}">
                    <a16:creationId xmlns:a16="http://schemas.microsoft.com/office/drawing/2014/main" id="{E2EB08BC-58A4-C284-4AFA-E280EE6E1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>
                <a:extLst>
                  <a:ext uri="{FF2B5EF4-FFF2-40B4-BE49-F238E27FC236}">
                    <a16:creationId xmlns:a16="http://schemas.microsoft.com/office/drawing/2014/main" id="{C05A75F3-8772-B2AE-532B-B6DE20D8D6FD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>
                <a:extLst>
                  <a:ext uri="{FF2B5EF4-FFF2-40B4-BE49-F238E27FC236}">
                    <a16:creationId xmlns:a16="http://schemas.microsoft.com/office/drawing/2014/main" id="{AC108B5A-F655-14ED-9AAF-72E71F66D4B4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>
                <a:extLst>
                  <a:ext uri="{FF2B5EF4-FFF2-40B4-BE49-F238E27FC236}">
                    <a16:creationId xmlns:a16="http://schemas.microsoft.com/office/drawing/2014/main" id="{F291A406-0195-D6A0-F29A-3CCCFDEFC30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>
                <a:extLst>
                  <a:ext uri="{FF2B5EF4-FFF2-40B4-BE49-F238E27FC236}">
                    <a16:creationId xmlns:a16="http://schemas.microsoft.com/office/drawing/2014/main" id="{F3019E92-2063-12AB-0688-436E205B541C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>
                <a:extLst>
                  <a:ext uri="{FF2B5EF4-FFF2-40B4-BE49-F238E27FC236}">
                    <a16:creationId xmlns:a16="http://schemas.microsoft.com/office/drawing/2014/main" id="{51489D29-7789-CB30-E12D-8F94B590653E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>
                <a:extLst>
                  <a:ext uri="{FF2B5EF4-FFF2-40B4-BE49-F238E27FC236}">
                    <a16:creationId xmlns:a16="http://schemas.microsoft.com/office/drawing/2014/main" id="{C5BDFDAE-9C7A-DE94-6D68-7459363BE797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>
                <a:extLst>
                  <a:ext uri="{FF2B5EF4-FFF2-40B4-BE49-F238E27FC236}">
                    <a16:creationId xmlns:a16="http://schemas.microsoft.com/office/drawing/2014/main" id="{84EB860F-EBA4-912D-26FC-DA29299BF45C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>
                <a:extLst>
                  <a:ext uri="{FF2B5EF4-FFF2-40B4-BE49-F238E27FC236}">
                    <a16:creationId xmlns:a16="http://schemas.microsoft.com/office/drawing/2014/main" id="{6AD05631-89DE-77FB-D4A5-87022AF34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>
                <a:extLst>
                  <a:ext uri="{FF2B5EF4-FFF2-40B4-BE49-F238E27FC236}">
                    <a16:creationId xmlns:a16="http://schemas.microsoft.com/office/drawing/2014/main" id="{FD9D24E0-291E-25F4-66AA-1FDC905CE431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>
                <a:extLst>
                  <a:ext uri="{FF2B5EF4-FFF2-40B4-BE49-F238E27FC236}">
                    <a16:creationId xmlns:a16="http://schemas.microsoft.com/office/drawing/2014/main" id="{846F8958-4F24-0F2F-4397-35559E529173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>
                <a:extLst>
                  <a:ext uri="{FF2B5EF4-FFF2-40B4-BE49-F238E27FC236}">
                    <a16:creationId xmlns:a16="http://schemas.microsoft.com/office/drawing/2014/main" id="{902301E0-B3E0-3C61-C7F7-91909A07DF6B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>
                <a:extLst>
                  <a:ext uri="{FF2B5EF4-FFF2-40B4-BE49-F238E27FC236}">
                    <a16:creationId xmlns:a16="http://schemas.microsoft.com/office/drawing/2014/main" id="{889BEA83-AC78-7942-AACE-7819050DD119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>
                <a:extLst>
                  <a:ext uri="{FF2B5EF4-FFF2-40B4-BE49-F238E27FC236}">
                    <a16:creationId xmlns:a16="http://schemas.microsoft.com/office/drawing/2014/main" id="{4AE83878-5E12-55AB-16B2-1181A4BC7F7D}"/>
                  </a:ext>
                </a:extLst>
              </p:cNvPr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>
                <a:extLst>
                  <a:ext uri="{FF2B5EF4-FFF2-40B4-BE49-F238E27FC236}">
                    <a16:creationId xmlns:a16="http://schemas.microsoft.com/office/drawing/2014/main" id="{2D728E57-E9E9-1615-E431-9B5640BF23FE}"/>
                  </a:ext>
                </a:extLst>
              </p:cNvPr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>
                <a:extLst>
                  <a:ext uri="{FF2B5EF4-FFF2-40B4-BE49-F238E27FC236}">
                    <a16:creationId xmlns:a16="http://schemas.microsoft.com/office/drawing/2014/main" id="{3605F5B7-54E9-71A2-A25C-539A280C4401}"/>
                  </a:ext>
                </a:extLst>
              </p:cNvPr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>
                <a:extLst>
                  <a:ext uri="{FF2B5EF4-FFF2-40B4-BE49-F238E27FC236}">
                    <a16:creationId xmlns:a16="http://schemas.microsoft.com/office/drawing/2014/main" id="{D8D888D5-C6C9-C8CF-E9F0-116AFC2030E1}"/>
                  </a:ext>
                </a:extLst>
              </p:cNvPr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>
                <a:extLst>
                  <a:ext uri="{FF2B5EF4-FFF2-40B4-BE49-F238E27FC236}">
                    <a16:creationId xmlns:a16="http://schemas.microsoft.com/office/drawing/2014/main" id="{0A15A948-AF31-D1FE-05B1-CA4266D95BEA}"/>
                  </a:ext>
                </a:extLst>
              </p:cNvPr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>
                <a:extLst>
                  <a:ext uri="{FF2B5EF4-FFF2-40B4-BE49-F238E27FC236}">
                    <a16:creationId xmlns:a16="http://schemas.microsoft.com/office/drawing/2014/main" id="{8227C530-DCCE-C995-C3ED-66C7F331D22B}"/>
                  </a:ext>
                </a:extLst>
              </p:cNvPr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>
                <a:extLst>
                  <a:ext uri="{FF2B5EF4-FFF2-40B4-BE49-F238E27FC236}">
                    <a16:creationId xmlns:a16="http://schemas.microsoft.com/office/drawing/2014/main" id="{C5636194-1EC8-9FD1-5BDD-E5CFF8193038}"/>
                  </a:ext>
                </a:extLst>
              </p:cNvPr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>
                <a:extLst>
                  <a:ext uri="{FF2B5EF4-FFF2-40B4-BE49-F238E27FC236}">
                    <a16:creationId xmlns:a16="http://schemas.microsoft.com/office/drawing/2014/main" id="{DBC152AD-B897-9115-6048-E7FEF06C43ED}"/>
                  </a:ext>
                </a:extLst>
              </p:cNvPr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>
                <a:extLst>
                  <a:ext uri="{FF2B5EF4-FFF2-40B4-BE49-F238E27FC236}">
                    <a16:creationId xmlns:a16="http://schemas.microsoft.com/office/drawing/2014/main" id="{681D9CBE-E411-1FCF-4D27-1222750E90CF}"/>
                  </a:ext>
                </a:extLst>
              </p:cNvPr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>
                <a:extLst>
                  <a:ext uri="{FF2B5EF4-FFF2-40B4-BE49-F238E27FC236}">
                    <a16:creationId xmlns:a16="http://schemas.microsoft.com/office/drawing/2014/main" id="{CACF6160-F9FD-9070-0F53-52465DB382B8}"/>
                  </a:ext>
                </a:extLst>
              </p:cNvPr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>
                <a:extLst>
                  <a:ext uri="{FF2B5EF4-FFF2-40B4-BE49-F238E27FC236}">
                    <a16:creationId xmlns:a16="http://schemas.microsoft.com/office/drawing/2014/main" id="{480DFBF3-D737-239E-0F4D-07FC91708394}"/>
                  </a:ext>
                </a:extLst>
              </p:cNvPr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>
                <a:extLst>
                  <a:ext uri="{FF2B5EF4-FFF2-40B4-BE49-F238E27FC236}">
                    <a16:creationId xmlns:a16="http://schemas.microsoft.com/office/drawing/2014/main" id="{90796BE5-02C5-82DF-5AD1-9C04BC018B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>
                <a:extLst>
                  <a:ext uri="{FF2B5EF4-FFF2-40B4-BE49-F238E27FC236}">
                    <a16:creationId xmlns:a16="http://schemas.microsoft.com/office/drawing/2014/main" id="{350E635F-3B77-143C-863B-7654FC4AB68B}"/>
                  </a:ext>
                </a:extLst>
              </p:cNvPr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>
                <a:extLst>
                  <a:ext uri="{FF2B5EF4-FFF2-40B4-BE49-F238E27FC236}">
                    <a16:creationId xmlns:a16="http://schemas.microsoft.com/office/drawing/2014/main" id="{6ED5D38D-E8DE-D0C1-E95B-44B25F6F64CE}"/>
                  </a:ext>
                </a:extLst>
              </p:cNvPr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>
                <a:extLst>
                  <a:ext uri="{FF2B5EF4-FFF2-40B4-BE49-F238E27FC236}">
                    <a16:creationId xmlns:a16="http://schemas.microsoft.com/office/drawing/2014/main" id="{A717A874-6A68-B9B8-A6E3-37838B9ACA64}"/>
                  </a:ext>
                </a:extLst>
              </p:cNvPr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>
                <a:extLst>
                  <a:ext uri="{FF2B5EF4-FFF2-40B4-BE49-F238E27FC236}">
                    <a16:creationId xmlns:a16="http://schemas.microsoft.com/office/drawing/2014/main" id="{03F6A740-06A5-2EC1-DA2D-14741373FACD}"/>
                  </a:ext>
                </a:extLst>
              </p:cNvPr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>
                <a:extLst>
                  <a:ext uri="{FF2B5EF4-FFF2-40B4-BE49-F238E27FC236}">
                    <a16:creationId xmlns:a16="http://schemas.microsoft.com/office/drawing/2014/main" id="{DA9E2E9A-F80B-C56F-616E-44F677D408FC}"/>
                  </a:ext>
                </a:extLst>
              </p:cNvPr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>
                <a:extLst>
                  <a:ext uri="{FF2B5EF4-FFF2-40B4-BE49-F238E27FC236}">
                    <a16:creationId xmlns:a16="http://schemas.microsoft.com/office/drawing/2014/main" id="{DFB2C8B9-2662-C866-6033-D595BA489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>
                <a:extLst>
                  <a:ext uri="{FF2B5EF4-FFF2-40B4-BE49-F238E27FC236}">
                    <a16:creationId xmlns:a16="http://schemas.microsoft.com/office/drawing/2014/main" id="{63D97320-7F0D-09F5-6BCC-D7116C737177}"/>
                  </a:ext>
                </a:extLst>
              </p:cNvPr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>
                <a:extLst>
                  <a:ext uri="{FF2B5EF4-FFF2-40B4-BE49-F238E27FC236}">
                    <a16:creationId xmlns:a16="http://schemas.microsoft.com/office/drawing/2014/main" id="{6F611D2D-7246-2ECF-147F-30339BE09D48}"/>
                  </a:ext>
                </a:extLst>
              </p:cNvPr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>
                <a:extLst>
                  <a:ext uri="{FF2B5EF4-FFF2-40B4-BE49-F238E27FC236}">
                    <a16:creationId xmlns:a16="http://schemas.microsoft.com/office/drawing/2014/main" id="{B043A895-15D3-D828-F980-761ACE10D0A6}"/>
                  </a:ext>
                </a:extLst>
              </p:cNvPr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>
                <a:extLst>
                  <a:ext uri="{FF2B5EF4-FFF2-40B4-BE49-F238E27FC236}">
                    <a16:creationId xmlns:a16="http://schemas.microsoft.com/office/drawing/2014/main" id="{8B2E96B0-4215-6C4B-FBBC-213B2D006159}"/>
                  </a:ext>
                </a:extLst>
              </p:cNvPr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>
                <a:extLst>
                  <a:ext uri="{FF2B5EF4-FFF2-40B4-BE49-F238E27FC236}">
                    <a16:creationId xmlns:a16="http://schemas.microsoft.com/office/drawing/2014/main" id="{78B4CD99-350C-7E37-C724-92A6AD04FAF2}"/>
                  </a:ext>
                </a:extLst>
              </p:cNvPr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>
                <a:extLst>
                  <a:ext uri="{FF2B5EF4-FFF2-40B4-BE49-F238E27FC236}">
                    <a16:creationId xmlns:a16="http://schemas.microsoft.com/office/drawing/2014/main" id="{0BE531A7-9433-847A-5DBA-7E5C5C7038CD}"/>
                  </a:ext>
                </a:extLst>
              </p:cNvPr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>
                <a:extLst>
                  <a:ext uri="{FF2B5EF4-FFF2-40B4-BE49-F238E27FC236}">
                    <a16:creationId xmlns:a16="http://schemas.microsoft.com/office/drawing/2014/main" id="{862AC1CB-DF3D-E4F8-4861-AA390A6C90C0}"/>
                  </a:ext>
                </a:extLst>
              </p:cNvPr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>
                <a:extLst>
                  <a:ext uri="{FF2B5EF4-FFF2-40B4-BE49-F238E27FC236}">
                    <a16:creationId xmlns:a16="http://schemas.microsoft.com/office/drawing/2014/main" id="{E3D31E7A-F78E-4805-7FFE-6DD7C1451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>
                <a:extLst>
                  <a:ext uri="{FF2B5EF4-FFF2-40B4-BE49-F238E27FC236}">
                    <a16:creationId xmlns:a16="http://schemas.microsoft.com/office/drawing/2014/main" id="{5EABCC22-C64F-8DEB-8B0E-45B52C636C9D}"/>
                  </a:ext>
                </a:extLst>
              </p:cNvPr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>
                <a:extLst>
                  <a:ext uri="{FF2B5EF4-FFF2-40B4-BE49-F238E27FC236}">
                    <a16:creationId xmlns:a16="http://schemas.microsoft.com/office/drawing/2014/main" id="{79148D74-7F40-A8FC-11BF-C4997B703BC1}"/>
                  </a:ext>
                </a:extLst>
              </p:cNvPr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>
                <a:extLst>
                  <a:ext uri="{FF2B5EF4-FFF2-40B4-BE49-F238E27FC236}">
                    <a16:creationId xmlns:a16="http://schemas.microsoft.com/office/drawing/2014/main" id="{E60188F2-078E-40EF-7FFA-E0BA98186150}"/>
                  </a:ext>
                </a:extLst>
              </p:cNvPr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>
                <a:extLst>
                  <a:ext uri="{FF2B5EF4-FFF2-40B4-BE49-F238E27FC236}">
                    <a16:creationId xmlns:a16="http://schemas.microsoft.com/office/drawing/2014/main" id="{8EA68FF2-5F3B-6110-1DD0-E5C1236C3C21}"/>
                  </a:ext>
                </a:extLst>
              </p:cNvPr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34F35A45-6CAE-5A9B-8F38-AC76FBABCA7F}"/>
              </a:ext>
            </a:extLst>
          </p:cNvPr>
          <p:cNvSpPr txBox="1"/>
          <p:nvPr/>
        </p:nvSpPr>
        <p:spPr>
          <a:xfrm>
            <a:off x="196161" y="370492"/>
            <a:ext cx="2557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</a:rPr>
              <a:t>进度汇报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003DEE-565E-2510-958B-F1E49758FD3A}"/>
              </a:ext>
            </a:extLst>
          </p:cNvPr>
          <p:cNvSpPr txBox="1"/>
          <p:nvPr/>
        </p:nvSpPr>
        <p:spPr>
          <a:xfrm>
            <a:off x="482931" y="1001486"/>
            <a:ext cx="61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空间约束：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SD+ControlNet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940BFF6-13DB-37EC-1701-FA22BFE5E058}"/>
              </a:ext>
            </a:extLst>
          </p:cNvPr>
          <p:cNvSpPr txBox="1"/>
          <p:nvPr/>
        </p:nvSpPr>
        <p:spPr>
          <a:xfrm>
            <a:off x="1969797" y="5585639"/>
            <a:ext cx="85583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ControlNet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冻结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Stable Diffusion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的权重，同时复制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Stable Diffusion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Encoder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权重在此基础上进行训练，通过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ControlNet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网络实现空间约束能力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31FA93A-58E2-94D6-EB7F-DC54A0FF84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32" y="1603102"/>
            <a:ext cx="2624220" cy="365179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E28AF64-357C-23E0-654A-847FE95564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83" y="1603103"/>
            <a:ext cx="4379839" cy="36517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8797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7315" y="45655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95563FD-C25E-8DAC-9844-B78D0E6F04C2}"/>
              </a:ext>
            </a:extLst>
          </p:cNvPr>
          <p:cNvSpPr/>
          <p:nvPr/>
        </p:nvSpPr>
        <p:spPr>
          <a:xfrm>
            <a:off x="1792563" y="227163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10C0BD-498E-D857-703F-C0A1A1F9683B}"/>
              </a:ext>
            </a:extLst>
          </p:cNvPr>
          <p:cNvGrpSpPr/>
          <p:nvPr/>
        </p:nvGrpSpPr>
        <p:grpSpPr>
          <a:xfrm>
            <a:off x="4062577" y="2616697"/>
            <a:ext cx="4556948" cy="1008189"/>
            <a:chOff x="4476985" y="2703555"/>
            <a:chExt cx="4556948" cy="100818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819B9BB-2EB3-1BE8-7ABB-703505D4C772}"/>
                </a:ext>
              </a:extLst>
            </p:cNvPr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下一阶段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A5747B2-BC0D-F662-21C3-D5B54DF6A2D0}"/>
                </a:ext>
              </a:extLst>
            </p:cNvPr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896629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166e2d3-30d1-47d3-9fb1-db32b4cbf706"/>
  <p:tag name="COMMONDATA" val="eyJoZGlkIjoiMjQ1N2VmMjM2MTlkODE0YTU1OTI2MWViYmE3YzY1ND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11558</TotalTime>
  <Words>374</Words>
  <Application>Microsoft Office PowerPoint</Application>
  <PresentationFormat>宽屏</PresentationFormat>
  <Paragraphs>59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Impact</vt:lpstr>
      <vt:lpstr>Arial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qiuyuan</dc:creator>
  <cp:lastModifiedBy>原 邱</cp:lastModifiedBy>
  <cp:revision>137</cp:revision>
  <dcterms:created xsi:type="dcterms:W3CDTF">2019-05-09T08:53:00Z</dcterms:created>
  <dcterms:modified xsi:type="dcterms:W3CDTF">2024-07-16T00:29:31Z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40B5FF683B4B4E2B935564A4F3148F6C</vt:lpwstr>
  </property>
</Properties>
</file>